
<file path=[Content_Types].xml><?xml version="1.0" encoding="utf-8"?>
<Types xmlns="http://schemas.openxmlformats.org/package/2006/content-types">
  <Default Extension="fntdata" ContentType="application/x-fontdata"/>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25"/>
  </p:notesMasterIdLst>
  <p:sldIdLst>
    <p:sldId id="256" r:id="rId2"/>
    <p:sldId id="258" r:id="rId3"/>
    <p:sldId id="259" r:id="rId4"/>
    <p:sldId id="260" r:id="rId5"/>
    <p:sldId id="261" r:id="rId6"/>
    <p:sldId id="281" r:id="rId7"/>
    <p:sldId id="282" r:id="rId8"/>
    <p:sldId id="262" r:id="rId9"/>
    <p:sldId id="288" r:id="rId10"/>
    <p:sldId id="289" r:id="rId11"/>
    <p:sldId id="283" r:id="rId12"/>
    <p:sldId id="284" r:id="rId13"/>
    <p:sldId id="285" r:id="rId14"/>
    <p:sldId id="286" r:id="rId15"/>
    <p:sldId id="287" r:id="rId16"/>
    <p:sldId id="290" r:id="rId17"/>
    <p:sldId id="264" r:id="rId18"/>
    <p:sldId id="265" r:id="rId19"/>
    <p:sldId id="292" r:id="rId20"/>
    <p:sldId id="293" r:id="rId21"/>
    <p:sldId id="294" r:id="rId22"/>
    <p:sldId id="291" r:id="rId23"/>
    <p:sldId id="295" r:id="rId24"/>
  </p:sldIdLst>
  <p:sldSz cx="12192000" cy="6858000"/>
  <p:notesSz cx="6858000" cy="9144000"/>
  <p:embeddedFontLst>
    <p:embeddedFont>
      <p:font typeface="Abril Fatface" panose="02000503000000020003" pitchFamily="2" charset="77"/>
      <p:regular r:id="rId26"/>
    </p:embeddedFont>
    <p:embeddedFont>
      <p:font typeface="Annai MN" pitchFamily="2" charset="77"/>
      <p:regular r:id="rId27"/>
    </p:embeddedFont>
    <p:embeddedFont>
      <p:font typeface="Architects Daughter" pitchFamily="2" charset="0"/>
      <p:regular r:id="rId28"/>
    </p:embeddedFont>
    <p:embeddedFont>
      <p:font typeface="Questrial" pitchFamily="2" charset="77"/>
      <p:regular r:id="rId29"/>
    </p:embeddedFont>
    <p:embeddedFont>
      <p:font typeface="Rubik" pitchFamily="2" charset="-79"/>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B38C3"/>
    <a:srgbClr val="C6A7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9559" autoAdjust="0"/>
    <p:restoredTop sz="94719"/>
  </p:normalViewPr>
  <p:slideViewPr>
    <p:cSldViewPr snapToGrid="0">
      <p:cViewPr varScale="1">
        <p:scale>
          <a:sx n="152" d="100"/>
          <a:sy n="152" d="100"/>
        </p:scale>
        <p:origin x="1848" y="16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media/media4.mov>
</file>

<file path=ppt/media/media5.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016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38797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7838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28482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3"/>
        <p:cNvGrpSpPr/>
        <p:nvPr/>
      </p:nvGrpSpPr>
      <p:grpSpPr>
        <a:xfrm>
          <a:off x="0" y="0"/>
          <a:ext cx="0" cy="0"/>
          <a:chOff x="0" y="0"/>
          <a:chExt cx="0" cy="0"/>
        </a:xfrm>
      </p:grpSpPr>
      <p:sp>
        <p:nvSpPr>
          <p:cNvPr id="1174" name="Google Shape;1174;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5" name="Google Shape;1175;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9"/>
        <p:cNvGrpSpPr/>
        <p:nvPr/>
      </p:nvGrpSpPr>
      <p:grpSpPr>
        <a:xfrm>
          <a:off x="0" y="0"/>
          <a:ext cx="0" cy="0"/>
          <a:chOff x="0" y="0"/>
          <a:chExt cx="0" cy="0"/>
        </a:xfrm>
      </p:grpSpPr>
      <p:sp>
        <p:nvSpPr>
          <p:cNvPr id="1180" name="Google Shape;1180;gd207ae1d34_0_20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 name="Google Shape;1181;gd207ae1d34_0_20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2"/>
        <p:cNvGrpSpPr/>
        <p:nvPr/>
      </p:nvGrpSpPr>
      <p:grpSpPr>
        <a:xfrm>
          <a:off x="0" y="0"/>
          <a:ext cx="0" cy="0"/>
          <a:chOff x="0" y="0"/>
          <a:chExt cx="0" cy="0"/>
        </a:xfrm>
      </p:grpSpPr>
      <p:sp>
        <p:nvSpPr>
          <p:cNvPr id="1633" name="Google Shape;1633;ga073618e60_0_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4" name="Google Shape;1634;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
        <p:cNvGrpSpPr/>
        <p:nvPr/>
      </p:nvGrpSpPr>
      <p:grpSpPr>
        <a:xfrm>
          <a:off x="0" y="0"/>
          <a:ext cx="0" cy="0"/>
          <a:chOff x="0" y="0"/>
          <a:chExt cx="0" cy="0"/>
        </a:xfrm>
      </p:grpSpPr>
      <p:sp>
        <p:nvSpPr>
          <p:cNvPr id="872" name="Google Shape;872;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3" name="Google Shape;873;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p:cNvGrpSpPr/>
        <p:nvPr/>
      </p:nvGrpSpPr>
      <p:grpSpPr>
        <a:xfrm>
          <a:off x="0" y="0"/>
          <a:ext cx="0" cy="0"/>
          <a:chOff x="0" y="0"/>
          <a:chExt cx="0" cy="0"/>
        </a:xfrm>
      </p:grpSpPr>
      <p:sp>
        <p:nvSpPr>
          <p:cNvPr id="1147" name="Google Shape;1147;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p:cNvGrpSpPr/>
        <p:nvPr/>
      </p:nvGrpSpPr>
      <p:grpSpPr>
        <a:xfrm>
          <a:off x="0" y="0"/>
          <a:ext cx="0" cy="0"/>
          <a:chOff x="0" y="0"/>
          <a:chExt cx="0" cy="0"/>
        </a:xfrm>
      </p:grpSpPr>
      <p:sp>
        <p:nvSpPr>
          <p:cNvPr id="1147" name="Google Shape;1147;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4304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p:cNvGrpSpPr/>
        <p:nvPr/>
      </p:nvGrpSpPr>
      <p:grpSpPr>
        <a:xfrm>
          <a:off x="0" y="0"/>
          <a:ext cx="0" cy="0"/>
          <a:chOff x="0" y="0"/>
          <a:chExt cx="0" cy="0"/>
        </a:xfrm>
      </p:grpSpPr>
      <p:sp>
        <p:nvSpPr>
          <p:cNvPr id="1147" name="Google Shape;1147;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17120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4160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10"/>
        <p:cNvGrpSpPr/>
        <p:nvPr/>
      </p:nvGrpSpPr>
      <p:grpSpPr>
        <a:xfrm>
          <a:off x="0" y="0"/>
          <a:ext cx="0" cy="0"/>
          <a:chOff x="0" y="0"/>
          <a:chExt cx="0" cy="0"/>
        </a:xfrm>
      </p:grpSpPr>
      <p:sp>
        <p:nvSpPr>
          <p:cNvPr id="11" name="Google Shape;11;p2"/>
          <p:cNvSpPr/>
          <p:nvPr/>
        </p:nvSpPr>
        <p:spPr>
          <a:xfrm>
            <a:off x="125" y="32910"/>
            <a:ext cx="12192000" cy="776400"/>
          </a:xfrm>
          <a:prstGeom prst="rect">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942513"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 name="Google Shape;13;p2"/>
          <p:cNvSpPr/>
          <p:nvPr/>
        </p:nvSpPr>
        <p:spPr>
          <a:xfrm flipH="1">
            <a:off x="2023438"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 name="Google Shape;14;p2"/>
          <p:cNvSpPr/>
          <p:nvPr/>
        </p:nvSpPr>
        <p:spPr>
          <a:xfrm flipH="1">
            <a:off x="3104362"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 name="Google Shape;15;p2"/>
          <p:cNvSpPr/>
          <p:nvPr/>
        </p:nvSpPr>
        <p:spPr>
          <a:xfrm flipH="1">
            <a:off x="4185287"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 name="Google Shape;16;p2"/>
          <p:cNvSpPr/>
          <p:nvPr/>
        </p:nvSpPr>
        <p:spPr>
          <a:xfrm flipH="1">
            <a:off x="5266211"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 name="Google Shape;17;p2"/>
          <p:cNvSpPr/>
          <p:nvPr/>
        </p:nvSpPr>
        <p:spPr>
          <a:xfrm flipH="1">
            <a:off x="6347136"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 name="Google Shape;18;p2"/>
          <p:cNvSpPr/>
          <p:nvPr/>
        </p:nvSpPr>
        <p:spPr>
          <a:xfrm flipH="1">
            <a:off x="7428060"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19;p2"/>
          <p:cNvSpPr/>
          <p:nvPr/>
        </p:nvSpPr>
        <p:spPr>
          <a:xfrm flipH="1">
            <a:off x="8508985"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 name="Google Shape;20;p2"/>
          <p:cNvSpPr/>
          <p:nvPr/>
        </p:nvSpPr>
        <p:spPr>
          <a:xfrm flipH="1">
            <a:off x="-10951" y="32910"/>
            <a:ext cx="711940" cy="772968"/>
          </a:xfrm>
          <a:custGeom>
            <a:avLst/>
            <a:gdLst/>
            <a:ahLst/>
            <a:cxnLst/>
            <a:rect l="l" t="t" r="r" b="b"/>
            <a:pathLst>
              <a:path w="868219" h="951345" extrusionOk="0">
                <a:moveTo>
                  <a:pt x="0" y="951345"/>
                </a:moveTo>
                <a:lnTo>
                  <a:pt x="367181" y="1"/>
                </a:lnTo>
                <a:lnTo>
                  <a:pt x="868219" y="0"/>
                </a:lnTo>
                <a:lnTo>
                  <a:pt x="842784" y="951345"/>
                </a:lnTo>
                <a:lnTo>
                  <a:pt x="0" y="951345"/>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 name="Google Shape;21;p2"/>
          <p:cNvSpPr/>
          <p:nvPr/>
        </p:nvSpPr>
        <p:spPr>
          <a:xfrm flipH="1">
            <a:off x="9589909"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 name="Google Shape;22;p2"/>
          <p:cNvSpPr/>
          <p:nvPr/>
        </p:nvSpPr>
        <p:spPr>
          <a:xfrm flipH="1">
            <a:off x="10670834"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 name="Google Shape;23;p2"/>
          <p:cNvSpPr/>
          <p:nvPr/>
        </p:nvSpPr>
        <p:spPr>
          <a:xfrm>
            <a:off x="125" y="790030"/>
            <a:ext cx="12192000" cy="777300"/>
          </a:xfrm>
          <a:prstGeom prst="rect">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52137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5" name="Google Shape;25;p2"/>
          <p:cNvSpPr/>
          <p:nvPr/>
        </p:nvSpPr>
        <p:spPr>
          <a:xfrm>
            <a:off x="7439343"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 name="Google Shape;26;p2"/>
          <p:cNvSpPr/>
          <p:nvPr/>
        </p:nvSpPr>
        <p:spPr>
          <a:xfrm>
            <a:off x="635730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 name="Google Shape;27;p2"/>
          <p:cNvSpPr/>
          <p:nvPr/>
        </p:nvSpPr>
        <p:spPr>
          <a:xfrm>
            <a:off x="527526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 name="Google Shape;28;p2"/>
          <p:cNvSpPr/>
          <p:nvPr/>
        </p:nvSpPr>
        <p:spPr>
          <a:xfrm>
            <a:off x="419323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 name="Google Shape;29;p2"/>
          <p:cNvSpPr/>
          <p:nvPr/>
        </p:nvSpPr>
        <p:spPr>
          <a:xfrm>
            <a:off x="311119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 name="Google Shape;30;p2"/>
          <p:cNvSpPr/>
          <p:nvPr/>
        </p:nvSpPr>
        <p:spPr>
          <a:xfrm>
            <a:off x="202915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 name="Google Shape;31;p2"/>
          <p:cNvSpPr/>
          <p:nvPr/>
        </p:nvSpPr>
        <p:spPr>
          <a:xfrm>
            <a:off x="94712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 name="Google Shape;32;p2"/>
          <p:cNvSpPr/>
          <p:nvPr/>
        </p:nvSpPr>
        <p:spPr>
          <a:xfrm>
            <a:off x="-13851" y="779654"/>
            <a:ext cx="719513" cy="787676"/>
          </a:xfrm>
          <a:custGeom>
            <a:avLst/>
            <a:gdLst/>
            <a:ahLst/>
            <a:cxnLst/>
            <a:rect l="l" t="t" r="r" b="b"/>
            <a:pathLst>
              <a:path w="877455" h="960581" extrusionOk="0">
                <a:moveTo>
                  <a:pt x="0" y="960581"/>
                </a:moveTo>
                <a:lnTo>
                  <a:pt x="25436" y="0"/>
                </a:lnTo>
                <a:lnTo>
                  <a:pt x="877455" y="0"/>
                </a:lnTo>
                <a:lnTo>
                  <a:pt x="510274" y="951344"/>
                </a:lnTo>
                <a:lnTo>
                  <a:pt x="0" y="960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 name="Google Shape;33;p2"/>
          <p:cNvSpPr/>
          <p:nvPr/>
        </p:nvSpPr>
        <p:spPr>
          <a:xfrm>
            <a:off x="11767605" y="772081"/>
            <a:ext cx="410851" cy="795249"/>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 name="Google Shape;34;p2"/>
          <p:cNvSpPr/>
          <p:nvPr/>
        </p:nvSpPr>
        <p:spPr>
          <a:xfrm>
            <a:off x="10685510"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 name="Google Shape;35;p2"/>
          <p:cNvSpPr/>
          <p:nvPr/>
        </p:nvSpPr>
        <p:spPr>
          <a:xfrm>
            <a:off x="960341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 name="Google Shape;36;p2"/>
          <p:cNvSpPr txBox="1">
            <a:spLocks noGrp="1"/>
          </p:cNvSpPr>
          <p:nvPr>
            <p:ph type="title"/>
          </p:nvPr>
        </p:nvSpPr>
        <p:spPr>
          <a:xfrm>
            <a:off x="3442300" y="1964975"/>
            <a:ext cx="7817100" cy="1933200"/>
          </a:xfrm>
          <a:prstGeom prst="rect">
            <a:avLst/>
          </a:prstGeom>
        </p:spPr>
        <p:txBody>
          <a:bodyPr spcFirstLastPara="1" wrap="square" lIns="121900" tIns="121900" rIns="121900" bIns="121900" anchor="t" anchorCtr="0">
            <a:noAutofit/>
          </a:bodyPr>
          <a:lstStyle>
            <a:lvl1pPr lvl="0">
              <a:spcBef>
                <a:spcPts val="0"/>
              </a:spcBef>
              <a:spcAft>
                <a:spcPts val="0"/>
              </a:spcAft>
              <a:buSzPts val="5500"/>
              <a:buNone/>
              <a:defRPr sz="5500"/>
            </a:lvl1pPr>
            <a:lvl2pPr lvl="1">
              <a:spcBef>
                <a:spcPts val="0"/>
              </a:spcBef>
              <a:spcAft>
                <a:spcPts val="0"/>
              </a:spcAft>
              <a:buSzPts val="5500"/>
              <a:buNone/>
              <a:defRPr sz="5500"/>
            </a:lvl2pPr>
            <a:lvl3pPr lvl="2">
              <a:spcBef>
                <a:spcPts val="0"/>
              </a:spcBef>
              <a:spcAft>
                <a:spcPts val="0"/>
              </a:spcAft>
              <a:buSzPts val="5500"/>
              <a:buNone/>
              <a:defRPr sz="5500"/>
            </a:lvl3pPr>
            <a:lvl4pPr lvl="3">
              <a:spcBef>
                <a:spcPts val="0"/>
              </a:spcBef>
              <a:spcAft>
                <a:spcPts val="0"/>
              </a:spcAft>
              <a:buSzPts val="5500"/>
              <a:buNone/>
              <a:defRPr sz="5500"/>
            </a:lvl4pPr>
            <a:lvl5pPr lvl="4">
              <a:spcBef>
                <a:spcPts val="0"/>
              </a:spcBef>
              <a:spcAft>
                <a:spcPts val="0"/>
              </a:spcAft>
              <a:buSzPts val="5500"/>
              <a:buNone/>
              <a:defRPr sz="5500"/>
            </a:lvl5pPr>
            <a:lvl6pPr lvl="5">
              <a:spcBef>
                <a:spcPts val="0"/>
              </a:spcBef>
              <a:spcAft>
                <a:spcPts val="0"/>
              </a:spcAft>
              <a:buSzPts val="5500"/>
              <a:buNone/>
              <a:defRPr sz="5500"/>
            </a:lvl6pPr>
            <a:lvl7pPr lvl="6">
              <a:spcBef>
                <a:spcPts val="0"/>
              </a:spcBef>
              <a:spcAft>
                <a:spcPts val="0"/>
              </a:spcAft>
              <a:buSzPts val="5500"/>
              <a:buNone/>
              <a:defRPr sz="5500"/>
            </a:lvl7pPr>
            <a:lvl8pPr lvl="7">
              <a:spcBef>
                <a:spcPts val="0"/>
              </a:spcBef>
              <a:spcAft>
                <a:spcPts val="0"/>
              </a:spcAft>
              <a:buSzPts val="5500"/>
              <a:buNone/>
              <a:defRPr sz="5500"/>
            </a:lvl8pPr>
            <a:lvl9pPr lvl="8">
              <a:spcBef>
                <a:spcPts val="0"/>
              </a:spcBef>
              <a:spcAft>
                <a:spcPts val="0"/>
              </a:spcAft>
              <a:buSzPts val="5500"/>
              <a:buNone/>
              <a:defRPr sz="5500"/>
            </a:lvl9pPr>
          </a:lstStyle>
          <a:p>
            <a:endParaRPr/>
          </a:p>
        </p:txBody>
      </p:sp>
      <p:cxnSp>
        <p:nvCxnSpPr>
          <p:cNvPr id="37" name="Google Shape;37;p2"/>
          <p:cNvCxnSpPr/>
          <p:nvPr/>
        </p:nvCxnSpPr>
        <p:spPr>
          <a:xfrm>
            <a:off x="3039799" y="2878400"/>
            <a:ext cx="8680200" cy="0"/>
          </a:xfrm>
          <a:prstGeom prst="straightConnector1">
            <a:avLst/>
          </a:prstGeom>
          <a:noFill/>
          <a:ln w="25400" cap="flat" cmpd="sng">
            <a:solidFill>
              <a:schemeClr val="accent1"/>
            </a:solidFill>
            <a:prstDash val="solid"/>
            <a:miter lim="800000"/>
            <a:headEnd type="none" w="sm" len="sm"/>
            <a:tailEnd type="none" w="sm" len="sm"/>
          </a:ln>
        </p:spPr>
      </p:cxnSp>
      <p:cxnSp>
        <p:nvCxnSpPr>
          <p:cNvPr id="38" name="Google Shape;38;p2"/>
          <p:cNvCxnSpPr/>
          <p:nvPr/>
        </p:nvCxnSpPr>
        <p:spPr>
          <a:xfrm>
            <a:off x="400675" y="5476500"/>
            <a:ext cx="11319300" cy="0"/>
          </a:xfrm>
          <a:prstGeom prst="straightConnector1">
            <a:avLst/>
          </a:prstGeom>
          <a:noFill/>
          <a:ln w="25400" cap="flat" cmpd="sng">
            <a:solidFill>
              <a:schemeClr val="accent1"/>
            </a:solidFill>
            <a:prstDash val="solid"/>
            <a:miter lim="800000"/>
            <a:headEnd type="none" w="sm" len="sm"/>
            <a:tailEnd type="none" w="sm" len="sm"/>
          </a:ln>
        </p:spPr>
      </p:cxnSp>
      <p:cxnSp>
        <p:nvCxnSpPr>
          <p:cNvPr id="39" name="Google Shape;39;p2"/>
          <p:cNvCxnSpPr/>
          <p:nvPr/>
        </p:nvCxnSpPr>
        <p:spPr>
          <a:xfrm>
            <a:off x="4178420" y="5476512"/>
            <a:ext cx="0" cy="1008000"/>
          </a:xfrm>
          <a:prstGeom prst="straightConnector1">
            <a:avLst/>
          </a:prstGeom>
          <a:noFill/>
          <a:ln w="25400" cap="flat" cmpd="sng">
            <a:solidFill>
              <a:schemeClr val="accent1"/>
            </a:solidFill>
            <a:prstDash val="solid"/>
            <a:miter lim="800000"/>
            <a:headEnd type="none" w="sm" len="sm"/>
            <a:tailEnd type="none" w="sm" len="sm"/>
          </a:ln>
        </p:spPr>
      </p:cxnSp>
      <p:cxnSp>
        <p:nvCxnSpPr>
          <p:cNvPr id="40" name="Google Shape;40;p2"/>
          <p:cNvCxnSpPr/>
          <p:nvPr/>
        </p:nvCxnSpPr>
        <p:spPr>
          <a:xfrm>
            <a:off x="7949070" y="5476512"/>
            <a:ext cx="0" cy="1008000"/>
          </a:xfrm>
          <a:prstGeom prst="straightConnector1">
            <a:avLst/>
          </a:prstGeom>
          <a:noFill/>
          <a:ln w="25400" cap="flat" cmpd="sng">
            <a:solidFill>
              <a:schemeClr val="accent1"/>
            </a:solidFill>
            <a:prstDash val="solid"/>
            <a:miter lim="800000"/>
            <a:headEnd type="none" w="sm" len="sm"/>
            <a:tailEnd type="none" w="sm" len="sm"/>
          </a:ln>
        </p:spPr>
      </p:cxnSp>
      <p:sp>
        <p:nvSpPr>
          <p:cNvPr id="41" name="Google Shape;41;p2"/>
          <p:cNvSpPr txBox="1"/>
          <p:nvPr/>
        </p:nvSpPr>
        <p:spPr>
          <a:xfrm>
            <a:off x="429306" y="2281084"/>
            <a:ext cx="3288000" cy="6462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 sz="2000" b="1" i="0" u="none" strike="noStrike" cap="none">
                <a:solidFill>
                  <a:schemeClr val="accent1"/>
                </a:solidFill>
                <a:latin typeface="Arial"/>
                <a:ea typeface="Arial"/>
                <a:cs typeface="Arial"/>
                <a:sym typeface="Arial"/>
              </a:rPr>
              <a:t>PRODUCTION</a:t>
            </a:r>
            <a:endParaRPr sz="2000">
              <a:solidFill>
                <a:schemeClr val="accent1"/>
              </a:solidFill>
            </a:endParaRPr>
          </a:p>
        </p:txBody>
      </p:sp>
      <p:sp>
        <p:nvSpPr>
          <p:cNvPr id="42" name="Google Shape;42;p2"/>
          <p:cNvSpPr txBox="1"/>
          <p:nvPr/>
        </p:nvSpPr>
        <p:spPr>
          <a:xfrm>
            <a:off x="429306" y="3099647"/>
            <a:ext cx="2587200" cy="6462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 sz="2000" b="1">
                <a:solidFill>
                  <a:schemeClr val="accent1"/>
                </a:solidFill>
                <a:latin typeface="Arial"/>
                <a:ea typeface="Arial"/>
                <a:cs typeface="Arial"/>
                <a:sym typeface="Arial"/>
              </a:rPr>
              <a:t>DIRECTOR</a:t>
            </a:r>
            <a:endParaRPr sz="2000">
              <a:solidFill>
                <a:schemeClr val="accent1"/>
              </a:solidFill>
            </a:endParaRPr>
          </a:p>
        </p:txBody>
      </p:sp>
      <p:sp>
        <p:nvSpPr>
          <p:cNvPr id="43" name="Google Shape;43;p2"/>
          <p:cNvSpPr txBox="1"/>
          <p:nvPr/>
        </p:nvSpPr>
        <p:spPr>
          <a:xfrm>
            <a:off x="429306" y="3918210"/>
            <a:ext cx="2211000" cy="6462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 sz="2000" b="1">
                <a:solidFill>
                  <a:schemeClr val="accent1"/>
                </a:solidFill>
                <a:latin typeface="Arial"/>
                <a:ea typeface="Arial"/>
                <a:cs typeface="Arial"/>
                <a:sym typeface="Arial"/>
              </a:rPr>
              <a:t>CAMERA</a:t>
            </a:r>
            <a:endParaRPr sz="2000">
              <a:solidFill>
                <a:schemeClr val="accent1"/>
              </a:solidFill>
            </a:endParaRPr>
          </a:p>
        </p:txBody>
      </p:sp>
      <p:sp>
        <p:nvSpPr>
          <p:cNvPr id="44" name="Google Shape;44;p2"/>
          <p:cNvSpPr txBox="1"/>
          <p:nvPr/>
        </p:nvSpPr>
        <p:spPr>
          <a:xfrm>
            <a:off x="1405663" y="4870753"/>
            <a:ext cx="1407300" cy="6462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2000" b="1">
                <a:solidFill>
                  <a:schemeClr val="accent1"/>
                </a:solidFill>
                <a:latin typeface="Arial"/>
                <a:ea typeface="Arial"/>
                <a:cs typeface="Arial"/>
                <a:sym typeface="Arial"/>
              </a:rPr>
              <a:t>DATE</a:t>
            </a:r>
            <a:endParaRPr sz="2000">
              <a:solidFill>
                <a:schemeClr val="accent1"/>
              </a:solidFill>
            </a:endParaRPr>
          </a:p>
        </p:txBody>
      </p:sp>
      <p:sp>
        <p:nvSpPr>
          <p:cNvPr id="45" name="Google Shape;45;p2"/>
          <p:cNvSpPr txBox="1"/>
          <p:nvPr/>
        </p:nvSpPr>
        <p:spPr>
          <a:xfrm>
            <a:off x="5208600" y="4835095"/>
            <a:ext cx="1774800" cy="6462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2000" b="1">
                <a:solidFill>
                  <a:schemeClr val="accent1"/>
                </a:solidFill>
                <a:latin typeface="Arial"/>
                <a:ea typeface="Arial"/>
                <a:cs typeface="Arial"/>
                <a:sym typeface="Arial"/>
              </a:rPr>
              <a:t>SCENE</a:t>
            </a:r>
            <a:endParaRPr sz="2000">
              <a:solidFill>
                <a:schemeClr val="accent1"/>
              </a:solidFill>
            </a:endParaRPr>
          </a:p>
        </p:txBody>
      </p:sp>
      <p:sp>
        <p:nvSpPr>
          <p:cNvPr id="46" name="Google Shape;46;p2"/>
          <p:cNvSpPr txBox="1"/>
          <p:nvPr/>
        </p:nvSpPr>
        <p:spPr>
          <a:xfrm>
            <a:off x="9379037" y="4874538"/>
            <a:ext cx="1407300" cy="6462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 sz="2000" b="1">
                <a:solidFill>
                  <a:schemeClr val="accent1"/>
                </a:solidFill>
                <a:latin typeface="Arial"/>
                <a:ea typeface="Arial"/>
                <a:cs typeface="Arial"/>
                <a:sym typeface="Arial"/>
              </a:rPr>
              <a:t>TAKE</a:t>
            </a:r>
            <a:endParaRPr sz="2000">
              <a:solidFill>
                <a:schemeClr val="accent1"/>
              </a:solidFill>
            </a:endParaRPr>
          </a:p>
        </p:txBody>
      </p:sp>
      <p:cxnSp>
        <p:nvCxnSpPr>
          <p:cNvPr id="47" name="Google Shape;47;p2"/>
          <p:cNvCxnSpPr/>
          <p:nvPr/>
        </p:nvCxnSpPr>
        <p:spPr>
          <a:xfrm>
            <a:off x="3039799" y="3640400"/>
            <a:ext cx="8680200" cy="0"/>
          </a:xfrm>
          <a:prstGeom prst="straightConnector1">
            <a:avLst/>
          </a:prstGeom>
          <a:noFill/>
          <a:ln w="25400" cap="flat" cmpd="sng">
            <a:solidFill>
              <a:schemeClr val="accent1"/>
            </a:solidFill>
            <a:prstDash val="solid"/>
            <a:miter lim="800000"/>
            <a:headEnd type="none" w="sm" len="sm"/>
            <a:tailEnd type="none" w="sm" len="sm"/>
          </a:ln>
        </p:spPr>
      </p:cxnSp>
      <p:cxnSp>
        <p:nvCxnSpPr>
          <p:cNvPr id="48" name="Google Shape;48;p2"/>
          <p:cNvCxnSpPr/>
          <p:nvPr/>
        </p:nvCxnSpPr>
        <p:spPr>
          <a:xfrm>
            <a:off x="3039799" y="4402400"/>
            <a:ext cx="8680200" cy="0"/>
          </a:xfrm>
          <a:prstGeom prst="straightConnector1">
            <a:avLst/>
          </a:prstGeom>
          <a:noFill/>
          <a:ln w="25400" cap="flat" cmpd="sng">
            <a:solidFill>
              <a:schemeClr val="accent1"/>
            </a:solidFill>
            <a:prstDash val="solid"/>
            <a:miter lim="800000"/>
            <a:headEnd type="none" w="sm" len="sm"/>
            <a:tailEnd type="none" w="sm" len="sm"/>
          </a:ln>
        </p:spPr>
      </p:cxnSp>
      <p:grpSp>
        <p:nvGrpSpPr>
          <p:cNvPr id="49" name="Google Shape;49;p2"/>
          <p:cNvGrpSpPr/>
          <p:nvPr/>
        </p:nvGrpSpPr>
        <p:grpSpPr>
          <a:xfrm>
            <a:off x="118203" y="32900"/>
            <a:ext cx="1420203" cy="1382671"/>
            <a:chOff x="95978" y="61850"/>
            <a:chExt cx="1420203" cy="1382671"/>
          </a:xfrm>
        </p:grpSpPr>
        <p:sp>
          <p:nvSpPr>
            <p:cNvPr id="50" name="Google Shape;50;p2"/>
            <p:cNvSpPr/>
            <p:nvPr/>
          </p:nvSpPr>
          <p:spPr>
            <a:xfrm>
              <a:off x="95978" y="61850"/>
              <a:ext cx="1420203" cy="1382671"/>
            </a:xfrm>
            <a:custGeom>
              <a:avLst/>
              <a:gdLst/>
              <a:ahLst/>
              <a:cxnLst/>
              <a:rect l="l" t="t" r="r" b="b"/>
              <a:pathLst>
                <a:path w="1730478" h="1684746" extrusionOk="0">
                  <a:moveTo>
                    <a:pt x="0" y="103814"/>
                  </a:moveTo>
                  <a:cubicBezTo>
                    <a:pt x="0" y="46479"/>
                    <a:pt x="46479" y="0"/>
                    <a:pt x="103814" y="0"/>
                  </a:cubicBezTo>
                  <a:lnTo>
                    <a:pt x="1730478" y="1580932"/>
                  </a:lnTo>
                  <a:cubicBezTo>
                    <a:pt x="1730478" y="1638267"/>
                    <a:pt x="1683999" y="1684746"/>
                    <a:pt x="1626664" y="1684746"/>
                  </a:cubicBezTo>
                  <a:lnTo>
                    <a:pt x="103814" y="1684746"/>
                  </a:lnTo>
                  <a:cubicBezTo>
                    <a:pt x="46479" y="1684746"/>
                    <a:pt x="0" y="1638267"/>
                    <a:pt x="0" y="1580932"/>
                  </a:cubicBezTo>
                  <a:lnTo>
                    <a:pt x="0" y="103814"/>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 name="Google Shape;51;p2"/>
            <p:cNvSpPr/>
            <p:nvPr/>
          </p:nvSpPr>
          <p:spPr>
            <a:xfrm>
              <a:off x="186864" y="294088"/>
              <a:ext cx="177271" cy="177271"/>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 name="Google Shape;52;p2"/>
            <p:cNvSpPr/>
            <p:nvPr/>
          </p:nvSpPr>
          <p:spPr>
            <a:xfrm>
              <a:off x="165319" y="1166043"/>
              <a:ext cx="177271" cy="177271"/>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3" name="Google Shape;53;p2"/>
            <p:cNvSpPr/>
            <p:nvPr/>
          </p:nvSpPr>
          <p:spPr>
            <a:xfrm>
              <a:off x="1079619" y="1162192"/>
              <a:ext cx="177271" cy="177271"/>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4" name="Google Shape;54;p2"/>
          <p:cNvSpPr txBox="1">
            <a:spLocks noGrp="1"/>
          </p:cNvSpPr>
          <p:nvPr>
            <p:ph type="subTitle" idx="1"/>
          </p:nvPr>
        </p:nvSpPr>
        <p:spPr>
          <a:xfrm>
            <a:off x="3442300" y="3863675"/>
            <a:ext cx="7817100" cy="717900"/>
          </a:xfrm>
          <a:prstGeom prst="rect">
            <a:avLst/>
          </a:prstGeom>
        </p:spPr>
        <p:txBody>
          <a:bodyPr spcFirstLastPara="1" wrap="square" lIns="121900" tIns="121900" rIns="121900" bIns="121900" anchor="t" anchorCtr="0">
            <a:noAutofit/>
          </a:bodyPr>
          <a:lstStyle>
            <a:lvl1pPr lvl="0" rtl="0">
              <a:lnSpc>
                <a:spcPct val="100000"/>
              </a:lnSpc>
              <a:spcBef>
                <a:spcPts val="0"/>
              </a:spcBef>
              <a:spcAft>
                <a:spcPts val="0"/>
              </a:spcAft>
              <a:buSzPts val="2800"/>
              <a:buNone/>
              <a:defRPr sz="28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55" name="Google Shape;55;p2"/>
          <p:cNvSpPr txBox="1">
            <a:spLocks noGrp="1"/>
          </p:cNvSpPr>
          <p:nvPr>
            <p:ph type="subTitle" idx="2"/>
          </p:nvPr>
        </p:nvSpPr>
        <p:spPr>
          <a:xfrm>
            <a:off x="414925" y="5566850"/>
            <a:ext cx="3763500" cy="717900"/>
          </a:xfrm>
          <a:prstGeom prst="rect">
            <a:avLst/>
          </a:prstGeom>
        </p:spPr>
        <p:txBody>
          <a:bodyPr spcFirstLastPara="1" wrap="square" lIns="121900" tIns="121900" rIns="121900" bIns="121900" anchor="ctr"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6" name="Google Shape;56;p2"/>
          <p:cNvSpPr txBox="1">
            <a:spLocks noGrp="1"/>
          </p:cNvSpPr>
          <p:nvPr>
            <p:ph type="subTitle" idx="3"/>
          </p:nvPr>
        </p:nvSpPr>
        <p:spPr>
          <a:xfrm>
            <a:off x="4178575" y="5566850"/>
            <a:ext cx="3763500" cy="717900"/>
          </a:xfrm>
          <a:prstGeom prst="rect">
            <a:avLst/>
          </a:prstGeom>
        </p:spPr>
        <p:txBody>
          <a:bodyPr spcFirstLastPara="1" wrap="square" lIns="121900" tIns="121900" rIns="121900" bIns="121900" anchor="ctr"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2"/>
          <p:cNvSpPr txBox="1">
            <a:spLocks noGrp="1"/>
          </p:cNvSpPr>
          <p:nvPr>
            <p:ph type="subTitle" idx="4"/>
          </p:nvPr>
        </p:nvSpPr>
        <p:spPr>
          <a:xfrm>
            <a:off x="7956075" y="5566850"/>
            <a:ext cx="3763500" cy="717900"/>
          </a:xfrm>
          <a:prstGeom prst="rect">
            <a:avLst/>
          </a:prstGeom>
        </p:spPr>
        <p:txBody>
          <a:bodyPr spcFirstLastPara="1" wrap="square" lIns="121900" tIns="121900" rIns="121900" bIns="121900" anchor="ctr"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8" name="Google Shape;58;p2"/>
          <p:cNvSpPr/>
          <p:nvPr/>
        </p:nvSpPr>
        <p:spPr>
          <a:xfrm rot="10800000" flipH="1">
            <a:off x="11767605" y="10081"/>
            <a:ext cx="410851" cy="795249"/>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Layout 1">
  <p:cSld name="CUSTOM_22">
    <p:bg>
      <p:bgPr>
        <a:solidFill>
          <a:schemeClr val="lt2"/>
        </a:solidFill>
        <a:effectLst/>
      </p:bgPr>
    </p:bg>
    <p:spTree>
      <p:nvGrpSpPr>
        <p:cNvPr id="1" name="Shape 98"/>
        <p:cNvGrpSpPr/>
        <p:nvPr/>
      </p:nvGrpSpPr>
      <p:grpSpPr>
        <a:xfrm>
          <a:off x="0" y="0"/>
          <a:ext cx="0" cy="0"/>
          <a:chOff x="0" y="0"/>
          <a:chExt cx="0" cy="0"/>
        </a:xfrm>
      </p:grpSpPr>
      <p:grpSp>
        <p:nvGrpSpPr>
          <p:cNvPr id="99" name="Google Shape;99;p5"/>
          <p:cNvGrpSpPr/>
          <p:nvPr/>
        </p:nvGrpSpPr>
        <p:grpSpPr>
          <a:xfrm>
            <a:off x="-98425" y="-1027209"/>
            <a:ext cx="12290546" cy="7559870"/>
            <a:chOff x="-98420" y="-1018888"/>
            <a:chExt cx="12277041" cy="7551563"/>
          </a:xfrm>
        </p:grpSpPr>
        <p:sp>
          <p:nvSpPr>
            <p:cNvPr id="100" name="Google Shape;100;p5"/>
            <p:cNvSpPr/>
            <p:nvPr/>
          </p:nvSpPr>
          <p:spPr>
            <a:xfrm rot="10800000" flipH="1">
              <a:off x="144300" y="1091875"/>
              <a:ext cx="11903400" cy="5440800"/>
            </a:xfrm>
            <a:prstGeom prst="round2SameRect">
              <a:avLst>
                <a:gd name="adj1" fmla="val 2451"/>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122" y="790031"/>
              <a:ext cx="12178500" cy="768000"/>
            </a:xfrm>
            <a:prstGeom prst="rect">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7439343"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3" name="Google Shape;103;p5"/>
            <p:cNvSpPr/>
            <p:nvPr/>
          </p:nvSpPr>
          <p:spPr>
            <a:xfrm>
              <a:off x="635730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527526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419323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6" name="Google Shape;106;p5"/>
            <p:cNvSpPr/>
            <p:nvPr/>
          </p:nvSpPr>
          <p:spPr>
            <a:xfrm>
              <a:off x="311119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7" name="Google Shape;107;p5"/>
            <p:cNvSpPr/>
            <p:nvPr/>
          </p:nvSpPr>
          <p:spPr>
            <a:xfrm>
              <a:off x="202915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8" name="Google Shape;108;p5"/>
            <p:cNvSpPr/>
            <p:nvPr/>
          </p:nvSpPr>
          <p:spPr>
            <a:xfrm>
              <a:off x="94712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9" name="Google Shape;109;p5"/>
            <p:cNvGrpSpPr/>
            <p:nvPr/>
          </p:nvGrpSpPr>
          <p:grpSpPr>
            <a:xfrm rot="-300150">
              <a:off x="-87683" y="-494520"/>
              <a:ext cx="12060686" cy="773107"/>
              <a:chOff x="-10951" y="32910"/>
              <a:chExt cx="12060576" cy="773100"/>
            </a:xfrm>
          </p:grpSpPr>
          <p:sp>
            <p:nvSpPr>
              <p:cNvPr id="110" name="Google Shape;110;p5"/>
              <p:cNvSpPr/>
              <p:nvPr/>
            </p:nvSpPr>
            <p:spPr>
              <a:xfrm>
                <a:off x="125" y="32910"/>
                <a:ext cx="12049500" cy="768000"/>
              </a:xfrm>
              <a:prstGeom prst="rect">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flipH="1">
                <a:off x="942513"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 name="Google Shape;112;p5"/>
              <p:cNvSpPr/>
              <p:nvPr/>
            </p:nvSpPr>
            <p:spPr>
              <a:xfrm flipH="1">
                <a:off x="2023438"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3" name="Google Shape;113;p5"/>
              <p:cNvSpPr/>
              <p:nvPr/>
            </p:nvSpPr>
            <p:spPr>
              <a:xfrm flipH="1">
                <a:off x="3104362"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4" name="Google Shape;114;p5"/>
              <p:cNvSpPr/>
              <p:nvPr/>
            </p:nvSpPr>
            <p:spPr>
              <a:xfrm flipH="1">
                <a:off x="4185287"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5" name="Google Shape;115;p5"/>
              <p:cNvSpPr/>
              <p:nvPr/>
            </p:nvSpPr>
            <p:spPr>
              <a:xfrm flipH="1">
                <a:off x="5266211"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flipH="1">
                <a:off x="6347136"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flipH="1">
                <a:off x="7428060"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8" name="Google Shape;118;p5"/>
              <p:cNvSpPr/>
              <p:nvPr/>
            </p:nvSpPr>
            <p:spPr>
              <a:xfrm flipH="1">
                <a:off x="8508985"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9" name="Google Shape;119;p5"/>
              <p:cNvSpPr/>
              <p:nvPr/>
            </p:nvSpPr>
            <p:spPr>
              <a:xfrm flipH="1">
                <a:off x="-10951" y="32910"/>
                <a:ext cx="711940" cy="772968"/>
              </a:xfrm>
              <a:custGeom>
                <a:avLst/>
                <a:gdLst/>
                <a:ahLst/>
                <a:cxnLst/>
                <a:rect l="l" t="t" r="r" b="b"/>
                <a:pathLst>
                  <a:path w="868219" h="951345" extrusionOk="0">
                    <a:moveTo>
                      <a:pt x="0" y="951345"/>
                    </a:moveTo>
                    <a:lnTo>
                      <a:pt x="367181" y="1"/>
                    </a:lnTo>
                    <a:lnTo>
                      <a:pt x="868219" y="0"/>
                    </a:lnTo>
                    <a:lnTo>
                      <a:pt x="842784" y="951345"/>
                    </a:lnTo>
                    <a:lnTo>
                      <a:pt x="0" y="951345"/>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0" name="Google Shape;120;p5"/>
              <p:cNvSpPr/>
              <p:nvPr/>
            </p:nvSpPr>
            <p:spPr>
              <a:xfrm flipH="1">
                <a:off x="9589909"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1" name="Google Shape;121;p5"/>
              <p:cNvSpPr/>
              <p:nvPr/>
            </p:nvSpPr>
            <p:spPr>
              <a:xfrm flipH="1">
                <a:off x="10670834"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22" name="Google Shape;122;p5"/>
            <p:cNvSpPr/>
            <p:nvPr/>
          </p:nvSpPr>
          <p:spPr>
            <a:xfrm>
              <a:off x="852137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3" name="Google Shape;123;p5"/>
            <p:cNvSpPr/>
            <p:nvPr/>
          </p:nvSpPr>
          <p:spPr>
            <a:xfrm>
              <a:off x="-13851" y="779654"/>
              <a:ext cx="719513" cy="787676"/>
            </a:xfrm>
            <a:custGeom>
              <a:avLst/>
              <a:gdLst/>
              <a:ahLst/>
              <a:cxnLst/>
              <a:rect l="l" t="t" r="r" b="b"/>
              <a:pathLst>
                <a:path w="877455" h="960581" extrusionOk="0">
                  <a:moveTo>
                    <a:pt x="0" y="960581"/>
                  </a:moveTo>
                  <a:lnTo>
                    <a:pt x="25436" y="0"/>
                  </a:lnTo>
                  <a:lnTo>
                    <a:pt x="877455" y="0"/>
                  </a:lnTo>
                  <a:lnTo>
                    <a:pt x="510274" y="951344"/>
                  </a:lnTo>
                  <a:lnTo>
                    <a:pt x="0" y="960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4" name="Google Shape;124;p5"/>
            <p:cNvSpPr/>
            <p:nvPr/>
          </p:nvSpPr>
          <p:spPr>
            <a:xfrm>
              <a:off x="11767605" y="772081"/>
              <a:ext cx="410851" cy="795249"/>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5" name="Google Shape;125;p5"/>
            <p:cNvSpPr/>
            <p:nvPr/>
          </p:nvSpPr>
          <p:spPr>
            <a:xfrm>
              <a:off x="10685510"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6" name="Google Shape;126;p5"/>
            <p:cNvSpPr/>
            <p:nvPr/>
          </p:nvSpPr>
          <p:spPr>
            <a:xfrm>
              <a:off x="960341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27" name="Google Shape;127;p5"/>
            <p:cNvGrpSpPr/>
            <p:nvPr/>
          </p:nvGrpSpPr>
          <p:grpSpPr>
            <a:xfrm>
              <a:off x="118203" y="32900"/>
              <a:ext cx="1418992" cy="1381492"/>
              <a:chOff x="95978" y="61850"/>
              <a:chExt cx="1418992" cy="1381492"/>
            </a:xfrm>
          </p:grpSpPr>
          <p:sp>
            <p:nvSpPr>
              <p:cNvPr id="128" name="Google Shape;128;p5"/>
              <p:cNvSpPr/>
              <p:nvPr/>
            </p:nvSpPr>
            <p:spPr>
              <a:xfrm>
                <a:off x="95978" y="61850"/>
                <a:ext cx="1418992" cy="1381492"/>
              </a:xfrm>
              <a:custGeom>
                <a:avLst/>
                <a:gdLst/>
                <a:ahLst/>
                <a:cxnLst/>
                <a:rect l="l" t="t" r="r" b="b"/>
                <a:pathLst>
                  <a:path w="1730478" h="1684746" extrusionOk="0">
                    <a:moveTo>
                      <a:pt x="0" y="103814"/>
                    </a:moveTo>
                    <a:cubicBezTo>
                      <a:pt x="0" y="46479"/>
                      <a:pt x="46479" y="0"/>
                      <a:pt x="103814" y="0"/>
                    </a:cubicBezTo>
                    <a:lnTo>
                      <a:pt x="1730478" y="1580932"/>
                    </a:lnTo>
                    <a:cubicBezTo>
                      <a:pt x="1730478" y="1638267"/>
                      <a:pt x="1683999" y="1684746"/>
                      <a:pt x="1626664" y="1684746"/>
                    </a:cubicBezTo>
                    <a:lnTo>
                      <a:pt x="103814" y="1684746"/>
                    </a:lnTo>
                    <a:cubicBezTo>
                      <a:pt x="46479" y="1684746"/>
                      <a:pt x="0" y="1638267"/>
                      <a:pt x="0" y="1580932"/>
                    </a:cubicBezTo>
                    <a:lnTo>
                      <a:pt x="0" y="103814"/>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9" name="Google Shape;129;p5"/>
              <p:cNvSpPr/>
              <p:nvPr/>
            </p:nvSpPr>
            <p:spPr>
              <a:xfrm>
                <a:off x="186864" y="294088"/>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0" name="Google Shape;130;p5"/>
              <p:cNvSpPr/>
              <p:nvPr/>
            </p:nvSpPr>
            <p:spPr>
              <a:xfrm>
                <a:off x="165319" y="1166043"/>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1" name="Google Shape;131;p5"/>
              <p:cNvSpPr/>
              <p:nvPr/>
            </p:nvSpPr>
            <p:spPr>
              <a:xfrm>
                <a:off x="1079619" y="1162192"/>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32" name="Google Shape;132;p5"/>
          <p:cNvSpPr/>
          <p:nvPr/>
        </p:nvSpPr>
        <p:spPr>
          <a:xfrm rot="10495919" flipH="1">
            <a:off x="11622229" y="-1010584"/>
            <a:ext cx="411206" cy="795936"/>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3 Talking Points">
  <p:cSld name="CUSTOM_2">
    <p:bg>
      <p:bgPr>
        <a:solidFill>
          <a:schemeClr val="lt2"/>
        </a:solidFill>
        <a:effectLst/>
      </p:bgPr>
    </p:bg>
    <p:spTree>
      <p:nvGrpSpPr>
        <p:cNvPr id="1" name="Shape 170"/>
        <p:cNvGrpSpPr/>
        <p:nvPr/>
      </p:nvGrpSpPr>
      <p:grpSpPr>
        <a:xfrm>
          <a:off x="0" y="0"/>
          <a:ext cx="0" cy="0"/>
          <a:chOff x="0" y="0"/>
          <a:chExt cx="0" cy="0"/>
        </a:xfrm>
      </p:grpSpPr>
      <p:sp>
        <p:nvSpPr>
          <p:cNvPr id="171" name="Google Shape;171;p7"/>
          <p:cNvSpPr txBox="1">
            <a:spLocks noGrp="1"/>
          </p:cNvSpPr>
          <p:nvPr>
            <p:ph type="title"/>
          </p:nvPr>
        </p:nvSpPr>
        <p:spPr>
          <a:xfrm>
            <a:off x="490775" y="599475"/>
            <a:ext cx="11210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solidFill>
                  <a:schemeClr val="lt1"/>
                </a:solidFill>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72" name="Google Shape;172;p7"/>
          <p:cNvSpPr txBox="1">
            <a:spLocks noGrp="1"/>
          </p:cNvSpPr>
          <p:nvPr>
            <p:ph type="body" idx="1"/>
          </p:nvPr>
        </p:nvSpPr>
        <p:spPr>
          <a:xfrm>
            <a:off x="1562572" y="2768969"/>
            <a:ext cx="2664300" cy="1322700"/>
          </a:xfrm>
          <a:prstGeom prst="rect">
            <a:avLst/>
          </a:prstGeom>
        </p:spPr>
        <p:txBody>
          <a:bodyPr spcFirstLastPara="1" wrap="square" lIns="121900" tIns="121900" rIns="121900" bIns="121900" anchor="t" anchorCtr="0">
            <a:noAutofit/>
          </a:bodyPr>
          <a:lstStyle>
            <a:lvl1pPr marL="457200" lvl="0" indent="-355600" rtl="0">
              <a:lnSpc>
                <a:spcPct val="100000"/>
              </a:lnSpc>
              <a:spcBef>
                <a:spcPts val="0"/>
              </a:spcBef>
              <a:spcAft>
                <a:spcPts val="0"/>
              </a:spcAft>
              <a:buSzPts val="2000"/>
              <a:buChar char="●"/>
              <a:defRPr>
                <a:solidFill>
                  <a:schemeClr val="lt1"/>
                </a:solidFill>
              </a:defRPr>
            </a:lvl1pPr>
            <a:lvl2pPr marL="914400" lvl="1" indent="-355600" rtl="0">
              <a:lnSpc>
                <a:spcPct val="100000"/>
              </a:lnSpc>
              <a:spcBef>
                <a:spcPts val="2100"/>
              </a:spcBef>
              <a:spcAft>
                <a:spcPts val="0"/>
              </a:spcAft>
              <a:buSzPts val="2000"/>
              <a:buChar char="○"/>
              <a:defRPr/>
            </a:lvl2pPr>
            <a:lvl3pPr marL="1371600" lvl="2" indent="-355600" rtl="0">
              <a:lnSpc>
                <a:spcPct val="100000"/>
              </a:lnSpc>
              <a:spcBef>
                <a:spcPts val="2100"/>
              </a:spcBef>
              <a:spcAft>
                <a:spcPts val="0"/>
              </a:spcAft>
              <a:buSzPts val="2000"/>
              <a:buChar char="■"/>
              <a:defRPr/>
            </a:lvl3pPr>
            <a:lvl4pPr marL="1828800" lvl="3" indent="-355600" rtl="0">
              <a:lnSpc>
                <a:spcPct val="100000"/>
              </a:lnSpc>
              <a:spcBef>
                <a:spcPts val="2100"/>
              </a:spcBef>
              <a:spcAft>
                <a:spcPts val="0"/>
              </a:spcAft>
              <a:buSzPts val="2000"/>
              <a:buChar char="●"/>
              <a:defRPr/>
            </a:lvl4pPr>
            <a:lvl5pPr marL="2286000" lvl="4" indent="-355600" rtl="0">
              <a:lnSpc>
                <a:spcPct val="100000"/>
              </a:lnSpc>
              <a:spcBef>
                <a:spcPts val="2100"/>
              </a:spcBef>
              <a:spcAft>
                <a:spcPts val="0"/>
              </a:spcAft>
              <a:buSzPts val="2000"/>
              <a:buChar char="○"/>
              <a:defRPr/>
            </a:lvl5pPr>
            <a:lvl6pPr marL="2743200" lvl="5" indent="-355600" rtl="0">
              <a:lnSpc>
                <a:spcPct val="100000"/>
              </a:lnSpc>
              <a:spcBef>
                <a:spcPts val="2100"/>
              </a:spcBef>
              <a:spcAft>
                <a:spcPts val="0"/>
              </a:spcAft>
              <a:buSzPts val="2000"/>
              <a:buChar char="■"/>
              <a:defRPr/>
            </a:lvl6pPr>
            <a:lvl7pPr marL="3200400" lvl="6" indent="-355600" rtl="0">
              <a:lnSpc>
                <a:spcPct val="100000"/>
              </a:lnSpc>
              <a:spcBef>
                <a:spcPts val="2100"/>
              </a:spcBef>
              <a:spcAft>
                <a:spcPts val="0"/>
              </a:spcAft>
              <a:buSzPts val="2000"/>
              <a:buChar char="●"/>
              <a:defRPr/>
            </a:lvl7pPr>
            <a:lvl8pPr marL="3657600" lvl="7" indent="-355600" rtl="0">
              <a:lnSpc>
                <a:spcPct val="100000"/>
              </a:lnSpc>
              <a:spcBef>
                <a:spcPts val="2100"/>
              </a:spcBef>
              <a:spcAft>
                <a:spcPts val="0"/>
              </a:spcAft>
              <a:buSzPts val="2000"/>
              <a:buChar char="○"/>
              <a:defRPr/>
            </a:lvl8pPr>
            <a:lvl9pPr marL="4114800" lvl="8" indent="-355600" rtl="0">
              <a:lnSpc>
                <a:spcPct val="100000"/>
              </a:lnSpc>
              <a:spcBef>
                <a:spcPts val="2100"/>
              </a:spcBef>
              <a:spcAft>
                <a:spcPts val="2100"/>
              </a:spcAft>
              <a:buSzPts val="2000"/>
              <a:buChar char="■"/>
              <a:defRPr/>
            </a:lvl9pPr>
          </a:lstStyle>
          <a:p>
            <a:endParaRPr/>
          </a:p>
        </p:txBody>
      </p:sp>
      <p:sp>
        <p:nvSpPr>
          <p:cNvPr id="173" name="Google Shape;173;p7"/>
          <p:cNvSpPr txBox="1">
            <a:spLocks noGrp="1"/>
          </p:cNvSpPr>
          <p:nvPr>
            <p:ph type="body" idx="2"/>
          </p:nvPr>
        </p:nvSpPr>
        <p:spPr>
          <a:xfrm>
            <a:off x="4763728" y="2768969"/>
            <a:ext cx="2664300" cy="1322700"/>
          </a:xfrm>
          <a:prstGeom prst="rect">
            <a:avLst/>
          </a:prstGeom>
        </p:spPr>
        <p:txBody>
          <a:bodyPr spcFirstLastPara="1" wrap="square" lIns="121900" tIns="121900" rIns="121900" bIns="121900" anchor="t" anchorCtr="0">
            <a:noAutofit/>
          </a:bodyPr>
          <a:lstStyle>
            <a:lvl1pPr marL="457200" lvl="0" indent="-355600" rtl="0">
              <a:lnSpc>
                <a:spcPct val="100000"/>
              </a:lnSpc>
              <a:spcBef>
                <a:spcPts val="0"/>
              </a:spcBef>
              <a:spcAft>
                <a:spcPts val="0"/>
              </a:spcAft>
              <a:buSzPts val="2000"/>
              <a:buChar char="●"/>
              <a:defRPr>
                <a:solidFill>
                  <a:schemeClr val="lt1"/>
                </a:solidFill>
              </a:defRPr>
            </a:lvl1pPr>
            <a:lvl2pPr marL="914400" lvl="1" indent="-355600" rtl="0">
              <a:lnSpc>
                <a:spcPct val="100000"/>
              </a:lnSpc>
              <a:spcBef>
                <a:spcPts val="2100"/>
              </a:spcBef>
              <a:spcAft>
                <a:spcPts val="0"/>
              </a:spcAft>
              <a:buSzPts val="2000"/>
              <a:buChar char="○"/>
              <a:defRPr/>
            </a:lvl2pPr>
            <a:lvl3pPr marL="1371600" lvl="2" indent="-355600" rtl="0">
              <a:lnSpc>
                <a:spcPct val="100000"/>
              </a:lnSpc>
              <a:spcBef>
                <a:spcPts val="2100"/>
              </a:spcBef>
              <a:spcAft>
                <a:spcPts val="0"/>
              </a:spcAft>
              <a:buSzPts val="2000"/>
              <a:buChar char="■"/>
              <a:defRPr/>
            </a:lvl3pPr>
            <a:lvl4pPr marL="1828800" lvl="3" indent="-355600" rtl="0">
              <a:lnSpc>
                <a:spcPct val="100000"/>
              </a:lnSpc>
              <a:spcBef>
                <a:spcPts val="2100"/>
              </a:spcBef>
              <a:spcAft>
                <a:spcPts val="0"/>
              </a:spcAft>
              <a:buSzPts val="2000"/>
              <a:buChar char="●"/>
              <a:defRPr/>
            </a:lvl4pPr>
            <a:lvl5pPr marL="2286000" lvl="4" indent="-355600" rtl="0">
              <a:lnSpc>
                <a:spcPct val="100000"/>
              </a:lnSpc>
              <a:spcBef>
                <a:spcPts val="2100"/>
              </a:spcBef>
              <a:spcAft>
                <a:spcPts val="0"/>
              </a:spcAft>
              <a:buSzPts val="2000"/>
              <a:buChar char="○"/>
              <a:defRPr/>
            </a:lvl5pPr>
            <a:lvl6pPr marL="2743200" lvl="5" indent="-355600" rtl="0">
              <a:lnSpc>
                <a:spcPct val="100000"/>
              </a:lnSpc>
              <a:spcBef>
                <a:spcPts val="2100"/>
              </a:spcBef>
              <a:spcAft>
                <a:spcPts val="0"/>
              </a:spcAft>
              <a:buSzPts val="2000"/>
              <a:buChar char="■"/>
              <a:defRPr/>
            </a:lvl6pPr>
            <a:lvl7pPr marL="3200400" lvl="6" indent="-355600" rtl="0">
              <a:lnSpc>
                <a:spcPct val="100000"/>
              </a:lnSpc>
              <a:spcBef>
                <a:spcPts val="2100"/>
              </a:spcBef>
              <a:spcAft>
                <a:spcPts val="0"/>
              </a:spcAft>
              <a:buSzPts val="2000"/>
              <a:buChar char="●"/>
              <a:defRPr/>
            </a:lvl7pPr>
            <a:lvl8pPr marL="3657600" lvl="7" indent="-355600" rtl="0">
              <a:lnSpc>
                <a:spcPct val="100000"/>
              </a:lnSpc>
              <a:spcBef>
                <a:spcPts val="2100"/>
              </a:spcBef>
              <a:spcAft>
                <a:spcPts val="0"/>
              </a:spcAft>
              <a:buSzPts val="2000"/>
              <a:buChar char="○"/>
              <a:defRPr/>
            </a:lvl8pPr>
            <a:lvl9pPr marL="4114800" lvl="8" indent="-355600" rtl="0">
              <a:lnSpc>
                <a:spcPct val="100000"/>
              </a:lnSpc>
              <a:spcBef>
                <a:spcPts val="2100"/>
              </a:spcBef>
              <a:spcAft>
                <a:spcPts val="2100"/>
              </a:spcAft>
              <a:buSzPts val="2000"/>
              <a:buChar char="■"/>
              <a:defRPr/>
            </a:lvl9pPr>
          </a:lstStyle>
          <a:p>
            <a:endParaRPr/>
          </a:p>
        </p:txBody>
      </p:sp>
      <p:sp>
        <p:nvSpPr>
          <p:cNvPr id="174" name="Google Shape;174;p7"/>
          <p:cNvSpPr txBox="1">
            <a:spLocks noGrp="1"/>
          </p:cNvSpPr>
          <p:nvPr>
            <p:ph type="body" idx="3"/>
          </p:nvPr>
        </p:nvSpPr>
        <p:spPr>
          <a:xfrm>
            <a:off x="1562572" y="4886225"/>
            <a:ext cx="2664300" cy="1322700"/>
          </a:xfrm>
          <a:prstGeom prst="rect">
            <a:avLst/>
          </a:prstGeom>
        </p:spPr>
        <p:txBody>
          <a:bodyPr spcFirstLastPara="1" wrap="square" lIns="121900" tIns="121900" rIns="121900" bIns="121900" anchor="t" anchorCtr="0">
            <a:noAutofit/>
          </a:bodyPr>
          <a:lstStyle>
            <a:lvl1pPr marL="457200" lvl="0" indent="-355600" rtl="0">
              <a:lnSpc>
                <a:spcPct val="100000"/>
              </a:lnSpc>
              <a:spcBef>
                <a:spcPts val="0"/>
              </a:spcBef>
              <a:spcAft>
                <a:spcPts val="0"/>
              </a:spcAft>
              <a:buSzPts val="2000"/>
              <a:buChar char="●"/>
              <a:defRPr>
                <a:solidFill>
                  <a:schemeClr val="lt1"/>
                </a:solidFill>
              </a:defRPr>
            </a:lvl1pPr>
            <a:lvl2pPr marL="914400" lvl="1" indent="-355600" rtl="0">
              <a:lnSpc>
                <a:spcPct val="100000"/>
              </a:lnSpc>
              <a:spcBef>
                <a:spcPts val="2100"/>
              </a:spcBef>
              <a:spcAft>
                <a:spcPts val="0"/>
              </a:spcAft>
              <a:buSzPts val="2000"/>
              <a:buChar char="○"/>
              <a:defRPr/>
            </a:lvl2pPr>
            <a:lvl3pPr marL="1371600" lvl="2" indent="-355600" rtl="0">
              <a:lnSpc>
                <a:spcPct val="100000"/>
              </a:lnSpc>
              <a:spcBef>
                <a:spcPts val="2100"/>
              </a:spcBef>
              <a:spcAft>
                <a:spcPts val="0"/>
              </a:spcAft>
              <a:buSzPts val="2000"/>
              <a:buChar char="■"/>
              <a:defRPr/>
            </a:lvl3pPr>
            <a:lvl4pPr marL="1828800" lvl="3" indent="-355600" rtl="0">
              <a:lnSpc>
                <a:spcPct val="100000"/>
              </a:lnSpc>
              <a:spcBef>
                <a:spcPts val="2100"/>
              </a:spcBef>
              <a:spcAft>
                <a:spcPts val="0"/>
              </a:spcAft>
              <a:buSzPts val="2000"/>
              <a:buChar char="●"/>
              <a:defRPr/>
            </a:lvl4pPr>
            <a:lvl5pPr marL="2286000" lvl="4" indent="-355600" rtl="0">
              <a:lnSpc>
                <a:spcPct val="100000"/>
              </a:lnSpc>
              <a:spcBef>
                <a:spcPts val="2100"/>
              </a:spcBef>
              <a:spcAft>
                <a:spcPts val="0"/>
              </a:spcAft>
              <a:buSzPts val="2000"/>
              <a:buChar char="○"/>
              <a:defRPr/>
            </a:lvl5pPr>
            <a:lvl6pPr marL="2743200" lvl="5" indent="-355600" rtl="0">
              <a:lnSpc>
                <a:spcPct val="100000"/>
              </a:lnSpc>
              <a:spcBef>
                <a:spcPts val="2100"/>
              </a:spcBef>
              <a:spcAft>
                <a:spcPts val="0"/>
              </a:spcAft>
              <a:buSzPts val="2000"/>
              <a:buChar char="■"/>
              <a:defRPr/>
            </a:lvl6pPr>
            <a:lvl7pPr marL="3200400" lvl="6" indent="-355600" rtl="0">
              <a:lnSpc>
                <a:spcPct val="100000"/>
              </a:lnSpc>
              <a:spcBef>
                <a:spcPts val="2100"/>
              </a:spcBef>
              <a:spcAft>
                <a:spcPts val="0"/>
              </a:spcAft>
              <a:buSzPts val="2000"/>
              <a:buChar char="●"/>
              <a:defRPr/>
            </a:lvl7pPr>
            <a:lvl8pPr marL="3657600" lvl="7" indent="-355600" rtl="0">
              <a:lnSpc>
                <a:spcPct val="100000"/>
              </a:lnSpc>
              <a:spcBef>
                <a:spcPts val="2100"/>
              </a:spcBef>
              <a:spcAft>
                <a:spcPts val="0"/>
              </a:spcAft>
              <a:buSzPts val="2000"/>
              <a:buChar char="○"/>
              <a:defRPr/>
            </a:lvl8pPr>
            <a:lvl9pPr marL="4114800" lvl="8" indent="-355600" rtl="0">
              <a:lnSpc>
                <a:spcPct val="100000"/>
              </a:lnSpc>
              <a:spcBef>
                <a:spcPts val="2100"/>
              </a:spcBef>
              <a:spcAft>
                <a:spcPts val="2100"/>
              </a:spcAft>
              <a:buSzPts val="2000"/>
              <a:buChar char="■"/>
              <a:defRPr/>
            </a:lvl9pPr>
          </a:lstStyle>
          <a:p>
            <a:endParaRPr/>
          </a:p>
        </p:txBody>
      </p:sp>
      <p:sp>
        <p:nvSpPr>
          <p:cNvPr id="175" name="Google Shape;175;p7"/>
          <p:cNvSpPr txBox="1">
            <a:spLocks noGrp="1"/>
          </p:cNvSpPr>
          <p:nvPr>
            <p:ph type="body" idx="4"/>
          </p:nvPr>
        </p:nvSpPr>
        <p:spPr>
          <a:xfrm>
            <a:off x="4763728" y="4886225"/>
            <a:ext cx="2664300" cy="1322700"/>
          </a:xfrm>
          <a:prstGeom prst="rect">
            <a:avLst/>
          </a:prstGeom>
        </p:spPr>
        <p:txBody>
          <a:bodyPr spcFirstLastPara="1" wrap="square" lIns="121900" tIns="121900" rIns="121900" bIns="121900" anchor="t" anchorCtr="0">
            <a:noAutofit/>
          </a:bodyPr>
          <a:lstStyle>
            <a:lvl1pPr marL="457200" lvl="0" indent="-355600" rtl="0">
              <a:lnSpc>
                <a:spcPct val="100000"/>
              </a:lnSpc>
              <a:spcBef>
                <a:spcPts val="0"/>
              </a:spcBef>
              <a:spcAft>
                <a:spcPts val="0"/>
              </a:spcAft>
              <a:buSzPts val="2000"/>
              <a:buChar char="●"/>
              <a:defRPr>
                <a:solidFill>
                  <a:schemeClr val="lt1"/>
                </a:solidFill>
              </a:defRPr>
            </a:lvl1pPr>
            <a:lvl2pPr marL="914400" lvl="1" indent="-355600" rtl="0">
              <a:lnSpc>
                <a:spcPct val="100000"/>
              </a:lnSpc>
              <a:spcBef>
                <a:spcPts val="2100"/>
              </a:spcBef>
              <a:spcAft>
                <a:spcPts val="0"/>
              </a:spcAft>
              <a:buSzPts val="2000"/>
              <a:buChar char="○"/>
              <a:defRPr/>
            </a:lvl2pPr>
            <a:lvl3pPr marL="1371600" lvl="2" indent="-355600" rtl="0">
              <a:lnSpc>
                <a:spcPct val="100000"/>
              </a:lnSpc>
              <a:spcBef>
                <a:spcPts val="2100"/>
              </a:spcBef>
              <a:spcAft>
                <a:spcPts val="0"/>
              </a:spcAft>
              <a:buSzPts val="2000"/>
              <a:buChar char="■"/>
              <a:defRPr/>
            </a:lvl3pPr>
            <a:lvl4pPr marL="1828800" lvl="3" indent="-355600" rtl="0">
              <a:lnSpc>
                <a:spcPct val="100000"/>
              </a:lnSpc>
              <a:spcBef>
                <a:spcPts val="2100"/>
              </a:spcBef>
              <a:spcAft>
                <a:spcPts val="0"/>
              </a:spcAft>
              <a:buSzPts val="2000"/>
              <a:buChar char="●"/>
              <a:defRPr/>
            </a:lvl4pPr>
            <a:lvl5pPr marL="2286000" lvl="4" indent="-355600" rtl="0">
              <a:lnSpc>
                <a:spcPct val="100000"/>
              </a:lnSpc>
              <a:spcBef>
                <a:spcPts val="2100"/>
              </a:spcBef>
              <a:spcAft>
                <a:spcPts val="0"/>
              </a:spcAft>
              <a:buSzPts val="2000"/>
              <a:buChar char="○"/>
              <a:defRPr/>
            </a:lvl5pPr>
            <a:lvl6pPr marL="2743200" lvl="5" indent="-355600" rtl="0">
              <a:lnSpc>
                <a:spcPct val="100000"/>
              </a:lnSpc>
              <a:spcBef>
                <a:spcPts val="2100"/>
              </a:spcBef>
              <a:spcAft>
                <a:spcPts val="0"/>
              </a:spcAft>
              <a:buSzPts val="2000"/>
              <a:buChar char="■"/>
              <a:defRPr/>
            </a:lvl6pPr>
            <a:lvl7pPr marL="3200400" lvl="6" indent="-355600" rtl="0">
              <a:lnSpc>
                <a:spcPct val="100000"/>
              </a:lnSpc>
              <a:spcBef>
                <a:spcPts val="2100"/>
              </a:spcBef>
              <a:spcAft>
                <a:spcPts val="0"/>
              </a:spcAft>
              <a:buSzPts val="2000"/>
              <a:buChar char="●"/>
              <a:defRPr/>
            </a:lvl7pPr>
            <a:lvl8pPr marL="3657600" lvl="7" indent="-355600" rtl="0">
              <a:lnSpc>
                <a:spcPct val="100000"/>
              </a:lnSpc>
              <a:spcBef>
                <a:spcPts val="2100"/>
              </a:spcBef>
              <a:spcAft>
                <a:spcPts val="0"/>
              </a:spcAft>
              <a:buSzPts val="2000"/>
              <a:buChar char="○"/>
              <a:defRPr/>
            </a:lvl8pPr>
            <a:lvl9pPr marL="4114800" lvl="8" indent="-355600" rtl="0">
              <a:lnSpc>
                <a:spcPct val="100000"/>
              </a:lnSpc>
              <a:spcBef>
                <a:spcPts val="2100"/>
              </a:spcBef>
              <a:spcAft>
                <a:spcPts val="2100"/>
              </a:spcAft>
              <a:buSzPts val="2000"/>
              <a:buChar char="■"/>
              <a:defRPr/>
            </a:lvl9pPr>
          </a:lstStyle>
          <a:p>
            <a:endParaRPr/>
          </a:p>
        </p:txBody>
      </p:sp>
      <p:sp>
        <p:nvSpPr>
          <p:cNvPr id="176" name="Google Shape;176;p7"/>
          <p:cNvSpPr txBox="1">
            <a:spLocks noGrp="1"/>
          </p:cNvSpPr>
          <p:nvPr>
            <p:ph type="title" idx="5"/>
          </p:nvPr>
        </p:nvSpPr>
        <p:spPr>
          <a:xfrm>
            <a:off x="2487518" y="2073200"/>
            <a:ext cx="17397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200">
                <a:solidFill>
                  <a:schemeClr val="lt1"/>
                </a:solidFill>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77" name="Google Shape;177;p7"/>
          <p:cNvSpPr txBox="1">
            <a:spLocks noGrp="1"/>
          </p:cNvSpPr>
          <p:nvPr>
            <p:ph type="title" idx="6"/>
          </p:nvPr>
        </p:nvSpPr>
        <p:spPr>
          <a:xfrm>
            <a:off x="5688565" y="2073200"/>
            <a:ext cx="17397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200">
                <a:solidFill>
                  <a:schemeClr val="lt1"/>
                </a:solidFill>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78" name="Google Shape;178;p7"/>
          <p:cNvSpPr txBox="1">
            <a:spLocks noGrp="1"/>
          </p:cNvSpPr>
          <p:nvPr>
            <p:ph type="title" idx="7"/>
          </p:nvPr>
        </p:nvSpPr>
        <p:spPr>
          <a:xfrm>
            <a:off x="2487518" y="4190451"/>
            <a:ext cx="17397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200">
                <a:solidFill>
                  <a:schemeClr val="lt1"/>
                </a:solidFill>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79" name="Google Shape;179;p7"/>
          <p:cNvSpPr txBox="1">
            <a:spLocks noGrp="1"/>
          </p:cNvSpPr>
          <p:nvPr>
            <p:ph type="title" idx="8"/>
          </p:nvPr>
        </p:nvSpPr>
        <p:spPr>
          <a:xfrm>
            <a:off x="5688565" y="4190451"/>
            <a:ext cx="17397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200">
                <a:solidFill>
                  <a:schemeClr val="lt1"/>
                </a:solidFill>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80" name="Google Shape;180;p7"/>
          <p:cNvSpPr txBox="1">
            <a:spLocks noGrp="1"/>
          </p:cNvSpPr>
          <p:nvPr>
            <p:ph type="body" idx="9"/>
          </p:nvPr>
        </p:nvSpPr>
        <p:spPr>
          <a:xfrm>
            <a:off x="7964884" y="2768969"/>
            <a:ext cx="2664300" cy="1322700"/>
          </a:xfrm>
          <a:prstGeom prst="rect">
            <a:avLst/>
          </a:prstGeom>
        </p:spPr>
        <p:txBody>
          <a:bodyPr spcFirstLastPara="1" wrap="square" lIns="121900" tIns="121900" rIns="121900" bIns="121900" anchor="t" anchorCtr="0">
            <a:noAutofit/>
          </a:bodyPr>
          <a:lstStyle>
            <a:lvl1pPr marL="457200" lvl="0" indent="-355600" rtl="0">
              <a:lnSpc>
                <a:spcPct val="100000"/>
              </a:lnSpc>
              <a:spcBef>
                <a:spcPts val="0"/>
              </a:spcBef>
              <a:spcAft>
                <a:spcPts val="0"/>
              </a:spcAft>
              <a:buSzPts val="2000"/>
              <a:buChar char="●"/>
              <a:defRPr>
                <a:solidFill>
                  <a:schemeClr val="lt1"/>
                </a:solidFill>
              </a:defRPr>
            </a:lvl1pPr>
            <a:lvl2pPr marL="914400" lvl="1" indent="-355600" rtl="0">
              <a:lnSpc>
                <a:spcPct val="100000"/>
              </a:lnSpc>
              <a:spcBef>
                <a:spcPts val="2100"/>
              </a:spcBef>
              <a:spcAft>
                <a:spcPts val="0"/>
              </a:spcAft>
              <a:buSzPts val="2000"/>
              <a:buChar char="○"/>
              <a:defRPr/>
            </a:lvl2pPr>
            <a:lvl3pPr marL="1371600" lvl="2" indent="-355600" rtl="0">
              <a:lnSpc>
                <a:spcPct val="100000"/>
              </a:lnSpc>
              <a:spcBef>
                <a:spcPts val="2100"/>
              </a:spcBef>
              <a:spcAft>
                <a:spcPts val="0"/>
              </a:spcAft>
              <a:buSzPts val="2000"/>
              <a:buChar char="■"/>
              <a:defRPr/>
            </a:lvl3pPr>
            <a:lvl4pPr marL="1828800" lvl="3" indent="-355600" rtl="0">
              <a:lnSpc>
                <a:spcPct val="100000"/>
              </a:lnSpc>
              <a:spcBef>
                <a:spcPts val="2100"/>
              </a:spcBef>
              <a:spcAft>
                <a:spcPts val="0"/>
              </a:spcAft>
              <a:buSzPts val="2000"/>
              <a:buChar char="●"/>
              <a:defRPr/>
            </a:lvl4pPr>
            <a:lvl5pPr marL="2286000" lvl="4" indent="-355600" rtl="0">
              <a:lnSpc>
                <a:spcPct val="100000"/>
              </a:lnSpc>
              <a:spcBef>
                <a:spcPts val="2100"/>
              </a:spcBef>
              <a:spcAft>
                <a:spcPts val="0"/>
              </a:spcAft>
              <a:buSzPts val="2000"/>
              <a:buChar char="○"/>
              <a:defRPr/>
            </a:lvl5pPr>
            <a:lvl6pPr marL="2743200" lvl="5" indent="-355600" rtl="0">
              <a:lnSpc>
                <a:spcPct val="100000"/>
              </a:lnSpc>
              <a:spcBef>
                <a:spcPts val="2100"/>
              </a:spcBef>
              <a:spcAft>
                <a:spcPts val="0"/>
              </a:spcAft>
              <a:buSzPts val="2000"/>
              <a:buChar char="■"/>
              <a:defRPr/>
            </a:lvl6pPr>
            <a:lvl7pPr marL="3200400" lvl="6" indent="-355600" rtl="0">
              <a:lnSpc>
                <a:spcPct val="100000"/>
              </a:lnSpc>
              <a:spcBef>
                <a:spcPts val="2100"/>
              </a:spcBef>
              <a:spcAft>
                <a:spcPts val="0"/>
              </a:spcAft>
              <a:buSzPts val="2000"/>
              <a:buChar char="●"/>
              <a:defRPr/>
            </a:lvl7pPr>
            <a:lvl8pPr marL="3657600" lvl="7" indent="-355600" rtl="0">
              <a:lnSpc>
                <a:spcPct val="100000"/>
              </a:lnSpc>
              <a:spcBef>
                <a:spcPts val="2100"/>
              </a:spcBef>
              <a:spcAft>
                <a:spcPts val="0"/>
              </a:spcAft>
              <a:buSzPts val="2000"/>
              <a:buChar char="○"/>
              <a:defRPr/>
            </a:lvl8pPr>
            <a:lvl9pPr marL="4114800" lvl="8" indent="-355600" rtl="0">
              <a:lnSpc>
                <a:spcPct val="100000"/>
              </a:lnSpc>
              <a:spcBef>
                <a:spcPts val="2100"/>
              </a:spcBef>
              <a:spcAft>
                <a:spcPts val="2100"/>
              </a:spcAft>
              <a:buSzPts val="2000"/>
              <a:buChar char="■"/>
              <a:defRPr/>
            </a:lvl9pPr>
          </a:lstStyle>
          <a:p>
            <a:endParaRPr/>
          </a:p>
        </p:txBody>
      </p:sp>
      <p:sp>
        <p:nvSpPr>
          <p:cNvPr id="181" name="Google Shape;181;p7"/>
          <p:cNvSpPr txBox="1">
            <a:spLocks noGrp="1"/>
          </p:cNvSpPr>
          <p:nvPr>
            <p:ph type="body" idx="13"/>
          </p:nvPr>
        </p:nvSpPr>
        <p:spPr>
          <a:xfrm>
            <a:off x="7964884" y="4886225"/>
            <a:ext cx="2664300" cy="1322700"/>
          </a:xfrm>
          <a:prstGeom prst="rect">
            <a:avLst/>
          </a:prstGeom>
        </p:spPr>
        <p:txBody>
          <a:bodyPr spcFirstLastPara="1" wrap="square" lIns="121900" tIns="121900" rIns="121900" bIns="121900" anchor="t" anchorCtr="0">
            <a:noAutofit/>
          </a:bodyPr>
          <a:lstStyle>
            <a:lvl1pPr marL="457200" lvl="0" indent="-355600" rtl="0">
              <a:lnSpc>
                <a:spcPct val="100000"/>
              </a:lnSpc>
              <a:spcBef>
                <a:spcPts val="0"/>
              </a:spcBef>
              <a:spcAft>
                <a:spcPts val="0"/>
              </a:spcAft>
              <a:buSzPts val="2000"/>
              <a:buChar char="●"/>
              <a:defRPr>
                <a:solidFill>
                  <a:schemeClr val="lt1"/>
                </a:solidFill>
              </a:defRPr>
            </a:lvl1pPr>
            <a:lvl2pPr marL="914400" lvl="1" indent="-355600" rtl="0">
              <a:lnSpc>
                <a:spcPct val="100000"/>
              </a:lnSpc>
              <a:spcBef>
                <a:spcPts val="2100"/>
              </a:spcBef>
              <a:spcAft>
                <a:spcPts val="0"/>
              </a:spcAft>
              <a:buSzPts val="2000"/>
              <a:buChar char="○"/>
              <a:defRPr/>
            </a:lvl2pPr>
            <a:lvl3pPr marL="1371600" lvl="2" indent="-355600" rtl="0">
              <a:lnSpc>
                <a:spcPct val="100000"/>
              </a:lnSpc>
              <a:spcBef>
                <a:spcPts val="2100"/>
              </a:spcBef>
              <a:spcAft>
                <a:spcPts val="0"/>
              </a:spcAft>
              <a:buSzPts val="2000"/>
              <a:buChar char="■"/>
              <a:defRPr/>
            </a:lvl3pPr>
            <a:lvl4pPr marL="1828800" lvl="3" indent="-355600" rtl="0">
              <a:lnSpc>
                <a:spcPct val="100000"/>
              </a:lnSpc>
              <a:spcBef>
                <a:spcPts val="2100"/>
              </a:spcBef>
              <a:spcAft>
                <a:spcPts val="0"/>
              </a:spcAft>
              <a:buSzPts val="2000"/>
              <a:buChar char="●"/>
              <a:defRPr/>
            </a:lvl4pPr>
            <a:lvl5pPr marL="2286000" lvl="4" indent="-355600" rtl="0">
              <a:lnSpc>
                <a:spcPct val="100000"/>
              </a:lnSpc>
              <a:spcBef>
                <a:spcPts val="2100"/>
              </a:spcBef>
              <a:spcAft>
                <a:spcPts val="0"/>
              </a:spcAft>
              <a:buSzPts val="2000"/>
              <a:buChar char="○"/>
              <a:defRPr/>
            </a:lvl5pPr>
            <a:lvl6pPr marL="2743200" lvl="5" indent="-355600" rtl="0">
              <a:lnSpc>
                <a:spcPct val="100000"/>
              </a:lnSpc>
              <a:spcBef>
                <a:spcPts val="2100"/>
              </a:spcBef>
              <a:spcAft>
                <a:spcPts val="0"/>
              </a:spcAft>
              <a:buSzPts val="2000"/>
              <a:buChar char="■"/>
              <a:defRPr/>
            </a:lvl6pPr>
            <a:lvl7pPr marL="3200400" lvl="6" indent="-355600" rtl="0">
              <a:lnSpc>
                <a:spcPct val="100000"/>
              </a:lnSpc>
              <a:spcBef>
                <a:spcPts val="2100"/>
              </a:spcBef>
              <a:spcAft>
                <a:spcPts val="0"/>
              </a:spcAft>
              <a:buSzPts val="2000"/>
              <a:buChar char="●"/>
              <a:defRPr/>
            </a:lvl7pPr>
            <a:lvl8pPr marL="3657600" lvl="7" indent="-355600" rtl="0">
              <a:lnSpc>
                <a:spcPct val="100000"/>
              </a:lnSpc>
              <a:spcBef>
                <a:spcPts val="2100"/>
              </a:spcBef>
              <a:spcAft>
                <a:spcPts val="0"/>
              </a:spcAft>
              <a:buSzPts val="2000"/>
              <a:buChar char="○"/>
              <a:defRPr/>
            </a:lvl8pPr>
            <a:lvl9pPr marL="4114800" lvl="8" indent="-355600" rtl="0">
              <a:lnSpc>
                <a:spcPct val="100000"/>
              </a:lnSpc>
              <a:spcBef>
                <a:spcPts val="2100"/>
              </a:spcBef>
              <a:spcAft>
                <a:spcPts val="2100"/>
              </a:spcAft>
              <a:buSzPts val="2000"/>
              <a:buChar char="■"/>
              <a:defRPr/>
            </a:lvl9pPr>
          </a:lstStyle>
          <a:p>
            <a:endParaRPr/>
          </a:p>
        </p:txBody>
      </p:sp>
      <p:sp>
        <p:nvSpPr>
          <p:cNvPr id="182" name="Google Shape;182;p7"/>
          <p:cNvSpPr txBox="1">
            <a:spLocks noGrp="1"/>
          </p:cNvSpPr>
          <p:nvPr>
            <p:ph type="title" idx="14"/>
          </p:nvPr>
        </p:nvSpPr>
        <p:spPr>
          <a:xfrm>
            <a:off x="8889728" y="2073200"/>
            <a:ext cx="17397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200">
                <a:solidFill>
                  <a:schemeClr val="lt1"/>
                </a:solidFill>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83" name="Google Shape;183;p7"/>
          <p:cNvSpPr txBox="1">
            <a:spLocks noGrp="1"/>
          </p:cNvSpPr>
          <p:nvPr>
            <p:ph type="title" idx="15"/>
          </p:nvPr>
        </p:nvSpPr>
        <p:spPr>
          <a:xfrm>
            <a:off x="8889728" y="4190451"/>
            <a:ext cx="17397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200">
                <a:solidFill>
                  <a:schemeClr val="lt1"/>
                </a:solidFill>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85"/>
        <p:cNvGrpSpPr/>
        <p:nvPr/>
      </p:nvGrpSpPr>
      <p:grpSpPr>
        <a:xfrm>
          <a:off x="0" y="0"/>
          <a:ext cx="0" cy="0"/>
          <a:chOff x="0" y="0"/>
          <a:chExt cx="0" cy="0"/>
        </a:xfrm>
      </p:grpSpPr>
      <p:sp>
        <p:nvSpPr>
          <p:cNvPr id="186" name="Google Shape;186;p8"/>
          <p:cNvSpPr txBox="1">
            <a:spLocks noGrp="1"/>
          </p:cNvSpPr>
          <p:nvPr>
            <p:ph type="title"/>
          </p:nvPr>
        </p:nvSpPr>
        <p:spPr>
          <a:xfrm>
            <a:off x="1573800" y="3314387"/>
            <a:ext cx="9044400" cy="20661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87" name="Google Shape;187;p8"/>
          <p:cNvSpPr txBox="1">
            <a:spLocks noGrp="1"/>
          </p:cNvSpPr>
          <p:nvPr>
            <p:ph type="body" idx="1"/>
          </p:nvPr>
        </p:nvSpPr>
        <p:spPr>
          <a:xfrm>
            <a:off x="1573800" y="5398037"/>
            <a:ext cx="9044400" cy="763500"/>
          </a:xfrm>
          <a:prstGeom prst="rect">
            <a:avLst/>
          </a:prstGeom>
        </p:spPr>
        <p:txBody>
          <a:bodyPr spcFirstLastPara="1" wrap="square" lIns="121900" tIns="121900" rIns="121900" bIns="121900" anchor="t" anchorCtr="0">
            <a:noAutofit/>
          </a:bodyPr>
          <a:lstStyle>
            <a:lvl1pPr marL="457200" lvl="0" indent="-355600" algn="ctr">
              <a:spcBef>
                <a:spcPts val="0"/>
              </a:spcBef>
              <a:spcAft>
                <a:spcPts val="0"/>
              </a:spcAft>
              <a:buSzPts val="2000"/>
              <a:buChar char="●"/>
              <a:defRPr/>
            </a:lvl1pPr>
            <a:lvl2pPr marL="914400" lvl="1" indent="-355600">
              <a:spcBef>
                <a:spcPts val="2100"/>
              </a:spcBef>
              <a:spcAft>
                <a:spcPts val="0"/>
              </a:spcAft>
              <a:buSzPts val="2000"/>
              <a:buChar char="○"/>
              <a:defRPr/>
            </a:lvl2pPr>
            <a:lvl3pPr marL="1371600" lvl="2" indent="-355600">
              <a:spcBef>
                <a:spcPts val="2100"/>
              </a:spcBef>
              <a:spcAft>
                <a:spcPts val="0"/>
              </a:spcAft>
              <a:buSzPts val="2000"/>
              <a:buChar char="■"/>
              <a:defRPr/>
            </a:lvl3pPr>
            <a:lvl4pPr marL="1828800" lvl="3" indent="-355600">
              <a:spcBef>
                <a:spcPts val="2100"/>
              </a:spcBef>
              <a:spcAft>
                <a:spcPts val="0"/>
              </a:spcAft>
              <a:buSzPts val="2000"/>
              <a:buChar char="●"/>
              <a:defRPr/>
            </a:lvl4pPr>
            <a:lvl5pPr marL="2286000" lvl="4" indent="-355600">
              <a:spcBef>
                <a:spcPts val="2100"/>
              </a:spcBef>
              <a:spcAft>
                <a:spcPts val="0"/>
              </a:spcAft>
              <a:buSzPts val="2000"/>
              <a:buChar char="○"/>
              <a:defRPr/>
            </a:lvl5pPr>
            <a:lvl6pPr marL="2743200" lvl="5" indent="-355600">
              <a:spcBef>
                <a:spcPts val="2100"/>
              </a:spcBef>
              <a:spcAft>
                <a:spcPts val="0"/>
              </a:spcAft>
              <a:buSzPts val="2000"/>
              <a:buChar char="■"/>
              <a:defRPr/>
            </a:lvl6pPr>
            <a:lvl7pPr marL="3200400" lvl="6" indent="-355600">
              <a:spcBef>
                <a:spcPts val="2100"/>
              </a:spcBef>
              <a:spcAft>
                <a:spcPts val="0"/>
              </a:spcAft>
              <a:buSzPts val="2000"/>
              <a:buChar char="●"/>
              <a:defRPr/>
            </a:lvl7pPr>
            <a:lvl8pPr marL="3657600" lvl="7" indent="-355600">
              <a:spcBef>
                <a:spcPts val="2100"/>
              </a:spcBef>
              <a:spcAft>
                <a:spcPts val="0"/>
              </a:spcAft>
              <a:buSzPts val="2000"/>
              <a:buChar char="○"/>
              <a:defRPr/>
            </a:lvl8pPr>
            <a:lvl9pPr marL="4114800" lvl="8" indent="-355600">
              <a:spcBef>
                <a:spcPts val="2100"/>
              </a:spcBef>
              <a:spcAft>
                <a:spcPts val="2100"/>
              </a:spcAft>
              <a:buSzPts val="20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88"/>
        <p:cNvGrpSpPr/>
        <p:nvPr/>
      </p:nvGrpSpPr>
      <p:grpSpPr>
        <a:xfrm>
          <a:off x="0" y="0"/>
          <a:ext cx="0" cy="0"/>
          <a:chOff x="0" y="0"/>
          <a:chExt cx="0" cy="0"/>
        </a:xfrm>
      </p:grpSpPr>
      <p:grpSp>
        <p:nvGrpSpPr>
          <p:cNvPr id="189" name="Google Shape;189;p9"/>
          <p:cNvGrpSpPr/>
          <p:nvPr/>
        </p:nvGrpSpPr>
        <p:grpSpPr>
          <a:xfrm rot="5400000">
            <a:off x="5833795" y="-5545500"/>
            <a:ext cx="524431" cy="11916736"/>
            <a:chOff x="2942607" y="-495615"/>
            <a:chExt cx="352843" cy="8017719"/>
          </a:xfrm>
        </p:grpSpPr>
        <p:sp>
          <p:nvSpPr>
            <p:cNvPr id="190" name="Google Shape;190;p9"/>
            <p:cNvSpPr/>
            <p:nvPr/>
          </p:nvSpPr>
          <p:spPr>
            <a:xfrm rot="-5420269">
              <a:off x="2991810" y="3813691"/>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1" name="Google Shape;191;p9"/>
            <p:cNvSpPr/>
            <p:nvPr/>
          </p:nvSpPr>
          <p:spPr>
            <a:xfrm rot="-5420269">
              <a:off x="2991810" y="3503119"/>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2" name="Google Shape;192;p9"/>
            <p:cNvSpPr/>
            <p:nvPr/>
          </p:nvSpPr>
          <p:spPr>
            <a:xfrm rot="-5420269">
              <a:off x="2991810" y="3192547"/>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3" name="Google Shape;193;p9"/>
            <p:cNvSpPr/>
            <p:nvPr/>
          </p:nvSpPr>
          <p:spPr>
            <a:xfrm rot="-5420269">
              <a:off x="2991810" y="2881975"/>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4" name="Google Shape;194;p9"/>
            <p:cNvSpPr/>
            <p:nvPr/>
          </p:nvSpPr>
          <p:spPr>
            <a:xfrm rot="-5420269">
              <a:off x="2991810" y="2571403"/>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5" name="Google Shape;195;p9"/>
            <p:cNvSpPr/>
            <p:nvPr/>
          </p:nvSpPr>
          <p:spPr>
            <a:xfrm rot="-5420269">
              <a:off x="2991810" y="2260831"/>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6" name="Google Shape;196;p9"/>
            <p:cNvSpPr/>
            <p:nvPr/>
          </p:nvSpPr>
          <p:spPr>
            <a:xfrm rot="-5420269">
              <a:off x="2991810" y="1950259"/>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7" name="Google Shape;197;p9"/>
            <p:cNvSpPr/>
            <p:nvPr/>
          </p:nvSpPr>
          <p:spPr>
            <a:xfrm rot="-5420269">
              <a:off x="2991810" y="1639687"/>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8" name="Google Shape;198;p9"/>
            <p:cNvSpPr/>
            <p:nvPr/>
          </p:nvSpPr>
          <p:spPr>
            <a:xfrm rot="-5420269">
              <a:off x="2991810" y="1329115"/>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99" name="Google Shape;199;p9"/>
            <p:cNvSpPr/>
            <p:nvPr/>
          </p:nvSpPr>
          <p:spPr>
            <a:xfrm rot="-5420269">
              <a:off x="2991810" y="1018543"/>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0" name="Google Shape;200;p9"/>
            <p:cNvSpPr/>
            <p:nvPr/>
          </p:nvSpPr>
          <p:spPr>
            <a:xfrm rot="-5420269">
              <a:off x="2991810" y="707971"/>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1" name="Google Shape;201;p9"/>
            <p:cNvSpPr/>
            <p:nvPr/>
          </p:nvSpPr>
          <p:spPr>
            <a:xfrm rot="-5420269">
              <a:off x="2991810" y="397399"/>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2" name="Google Shape;202;p9"/>
            <p:cNvSpPr/>
            <p:nvPr/>
          </p:nvSpPr>
          <p:spPr>
            <a:xfrm rot="-5420269">
              <a:off x="2991810" y="86827"/>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3" name="Google Shape;203;p9"/>
            <p:cNvSpPr/>
            <p:nvPr/>
          </p:nvSpPr>
          <p:spPr>
            <a:xfrm rot="-5420269">
              <a:off x="2991810" y="-223745"/>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4" name="Google Shape;204;p9"/>
            <p:cNvSpPr/>
            <p:nvPr/>
          </p:nvSpPr>
          <p:spPr>
            <a:xfrm rot="-5420269">
              <a:off x="2991810" y="-534317"/>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205" name="Google Shape;205;p9"/>
            <p:cNvGrpSpPr/>
            <p:nvPr/>
          </p:nvGrpSpPr>
          <p:grpSpPr>
            <a:xfrm rot="-19715">
              <a:off x="2952230" y="4163895"/>
              <a:ext cx="333595" cy="3357281"/>
              <a:chOff x="4531436" y="-338754"/>
              <a:chExt cx="546600" cy="5500943"/>
            </a:xfrm>
          </p:grpSpPr>
          <p:sp>
            <p:nvSpPr>
              <p:cNvPr id="206" name="Google Shape;206;p9"/>
              <p:cNvSpPr/>
              <p:nvPr/>
            </p:nvSpPr>
            <p:spPr>
              <a:xfrm rot="-5400000">
                <a:off x="4596386" y="4680539"/>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7" name="Google Shape;207;p9"/>
              <p:cNvSpPr/>
              <p:nvPr/>
            </p:nvSpPr>
            <p:spPr>
              <a:xfrm rot="-5400000">
                <a:off x="4596386" y="4172115"/>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8" name="Google Shape;208;p9"/>
              <p:cNvSpPr/>
              <p:nvPr/>
            </p:nvSpPr>
            <p:spPr>
              <a:xfrm rot="-5400000">
                <a:off x="4596386" y="3663690"/>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09" name="Google Shape;209;p9"/>
              <p:cNvSpPr/>
              <p:nvPr/>
            </p:nvSpPr>
            <p:spPr>
              <a:xfrm rot="-5400000">
                <a:off x="4596386" y="3155266"/>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0" name="Google Shape;210;p9"/>
              <p:cNvSpPr/>
              <p:nvPr/>
            </p:nvSpPr>
            <p:spPr>
              <a:xfrm rot="-5400000">
                <a:off x="4596386" y="2646842"/>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1" name="Google Shape;211;p9"/>
              <p:cNvSpPr/>
              <p:nvPr/>
            </p:nvSpPr>
            <p:spPr>
              <a:xfrm rot="-5400000">
                <a:off x="4596386" y="2138418"/>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2" name="Google Shape;212;p9"/>
              <p:cNvSpPr/>
              <p:nvPr/>
            </p:nvSpPr>
            <p:spPr>
              <a:xfrm rot="-5400000">
                <a:off x="4596386" y="1629993"/>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3" name="Google Shape;213;p9"/>
              <p:cNvSpPr/>
              <p:nvPr/>
            </p:nvSpPr>
            <p:spPr>
              <a:xfrm rot="-5400000">
                <a:off x="4596386" y="1121569"/>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4" name="Google Shape;214;p9"/>
              <p:cNvSpPr/>
              <p:nvPr/>
            </p:nvSpPr>
            <p:spPr>
              <a:xfrm rot="-5400000">
                <a:off x="4596386" y="613145"/>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5" name="Google Shape;215;p9"/>
              <p:cNvSpPr/>
              <p:nvPr/>
            </p:nvSpPr>
            <p:spPr>
              <a:xfrm rot="-5400000">
                <a:off x="4596386" y="104720"/>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6" name="Google Shape;216;p9"/>
              <p:cNvSpPr/>
              <p:nvPr/>
            </p:nvSpPr>
            <p:spPr>
              <a:xfrm rot="-5400000">
                <a:off x="4596386" y="-403704"/>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grpSp>
        <p:nvGrpSpPr>
          <p:cNvPr id="217" name="Google Shape;217;p9"/>
          <p:cNvGrpSpPr/>
          <p:nvPr/>
        </p:nvGrpSpPr>
        <p:grpSpPr>
          <a:xfrm rot="5400000">
            <a:off x="5833783" y="491925"/>
            <a:ext cx="524431" cy="11916736"/>
            <a:chOff x="2942607" y="-495615"/>
            <a:chExt cx="352843" cy="8017719"/>
          </a:xfrm>
        </p:grpSpPr>
        <p:sp>
          <p:nvSpPr>
            <p:cNvPr id="218" name="Google Shape;218;p9"/>
            <p:cNvSpPr/>
            <p:nvPr/>
          </p:nvSpPr>
          <p:spPr>
            <a:xfrm rot="-5420269">
              <a:off x="2991810" y="3813691"/>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9" name="Google Shape;219;p9"/>
            <p:cNvSpPr/>
            <p:nvPr/>
          </p:nvSpPr>
          <p:spPr>
            <a:xfrm rot="-5420269">
              <a:off x="2991810" y="3503119"/>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0" name="Google Shape;220;p9"/>
            <p:cNvSpPr/>
            <p:nvPr/>
          </p:nvSpPr>
          <p:spPr>
            <a:xfrm rot="-5420269">
              <a:off x="2991810" y="3192547"/>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1" name="Google Shape;221;p9"/>
            <p:cNvSpPr/>
            <p:nvPr/>
          </p:nvSpPr>
          <p:spPr>
            <a:xfrm rot="-5420269">
              <a:off x="2991810" y="2881975"/>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2" name="Google Shape;222;p9"/>
            <p:cNvSpPr/>
            <p:nvPr/>
          </p:nvSpPr>
          <p:spPr>
            <a:xfrm rot="-5420269">
              <a:off x="2991810" y="2571403"/>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3" name="Google Shape;223;p9"/>
            <p:cNvSpPr/>
            <p:nvPr/>
          </p:nvSpPr>
          <p:spPr>
            <a:xfrm rot="-5420269">
              <a:off x="2991810" y="2260831"/>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4" name="Google Shape;224;p9"/>
            <p:cNvSpPr/>
            <p:nvPr/>
          </p:nvSpPr>
          <p:spPr>
            <a:xfrm rot="-5420269">
              <a:off x="2991810" y="1950259"/>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5" name="Google Shape;225;p9"/>
            <p:cNvSpPr/>
            <p:nvPr/>
          </p:nvSpPr>
          <p:spPr>
            <a:xfrm rot="-5420269">
              <a:off x="2991810" y="1639687"/>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6" name="Google Shape;226;p9"/>
            <p:cNvSpPr/>
            <p:nvPr/>
          </p:nvSpPr>
          <p:spPr>
            <a:xfrm rot="-5420269">
              <a:off x="2991810" y="1329115"/>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7" name="Google Shape;227;p9"/>
            <p:cNvSpPr/>
            <p:nvPr/>
          </p:nvSpPr>
          <p:spPr>
            <a:xfrm rot="-5420269">
              <a:off x="2991810" y="1018543"/>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8" name="Google Shape;228;p9"/>
            <p:cNvSpPr/>
            <p:nvPr/>
          </p:nvSpPr>
          <p:spPr>
            <a:xfrm rot="-5420269">
              <a:off x="2991810" y="707971"/>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9" name="Google Shape;229;p9"/>
            <p:cNvSpPr/>
            <p:nvPr/>
          </p:nvSpPr>
          <p:spPr>
            <a:xfrm rot="-5420269">
              <a:off x="2991810" y="397399"/>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0" name="Google Shape;230;p9"/>
            <p:cNvSpPr/>
            <p:nvPr/>
          </p:nvSpPr>
          <p:spPr>
            <a:xfrm rot="-5420269">
              <a:off x="2991810" y="86827"/>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1" name="Google Shape;231;p9"/>
            <p:cNvSpPr/>
            <p:nvPr/>
          </p:nvSpPr>
          <p:spPr>
            <a:xfrm rot="-5420269">
              <a:off x="2991810" y="-223745"/>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2" name="Google Shape;232;p9"/>
            <p:cNvSpPr/>
            <p:nvPr/>
          </p:nvSpPr>
          <p:spPr>
            <a:xfrm rot="-5420269">
              <a:off x="2991810" y="-534317"/>
              <a:ext cx="254404" cy="333605"/>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nvGrpSpPr>
            <p:cNvPr id="233" name="Google Shape;233;p9"/>
            <p:cNvGrpSpPr/>
            <p:nvPr/>
          </p:nvGrpSpPr>
          <p:grpSpPr>
            <a:xfrm rot="-19715">
              <a:off x="2952230" y="4163895"/>
              <a:ext cx="333595" cy="3357281"/>
              <a:chOff x="4531436" y="-338754"/>
              <a:chExt cx="546600" cy="5500943"/>
            </a:xfrm>
          </p:grpSpPr>
          <p:sp>
            <p:nvSpPr>
              <p:cNvPr id="234" name="Google Shape;234;p9"/>
              <p:cNvSpPr/>
              <p:nvPr/>
            </p:nvSpPr>
            <p:spPr>
              <a:xfrm rot="-5400000">
                <a:off x="4596386" y="4680539"/>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5" name="Google Shape;235;p9"/>
              <p:cNvSpPr/>
              <p:nvPr/>
            </p:nvSpPr>
            <p:spPr>
              <a:xfrm rot="-5400000">
                <a:off x="4596386" y="4172115"/>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6" name="Google Shape;236;p9"/>
              <p:cNvSpPr/>
              <p:nvPr/>
            </p:nvSpPr>
            <p:spPr>
              <a:xfrm rot="-5400000">
                <a:off x="4596386" y="3663690"/>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7" name="Google Shape;237;p9"/>
              <p:cNvSpPr/>
              <p:nvPr/>
            </p:nvSpPr>
            <p:spPr>
              <a:xfrm rot="-5400000">
                <a:off x="4596386" y="3155266"/>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8" name="Google Shape;238;p9"/>
              <p:cNvSpPr/>
              <p:nvPr/>
            </p:nvSpPr>
            <p:spPr>
              <a:xfrm rot="-5400000">
                <a:off x="4596386" y="2646842"/>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39" name="Google Shape;239;p9"/>
              <p:cNvSpPr/>
              <p:nvPr/>
            </p:nvSpPr>
            <p:spPr>
              <a:xfrm rot="-5400000">
                <a:off x="4596386" y="2138418"/>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0" name="Google Shape;240;p9"/>
              <p:cNvSpPr/>
              <p:nvPr/>
            </p:nvSpPr>
            <p:spPr>
              <a:xfrm rot="-5400000">
                <a:off x="4596386" y="1629993"/>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1" name="Google Shape;241;p9"/>
              <p:cNvSpPr/>
              <p:nvPr/>
            </p:nvSpPr>
            <p:spPr>
              <a:xfrm rot="-5400000">
                <a:off x="4596386" y="1121569"/>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2" name="Google Shape;242;p9"/>
              <p:cNvSpPr/>
              <p:nvPr/>
            </p:nvSpPr>
            <p:spPr>
              <a:xfrm rot="-5400000">
                <a:off x="4596386" y="613145"/>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3" name="Google Shape;243;p9"/>
              <p:cNvSpPr/>
              <p:nvPr/>
            </p:nvSpPr>
            <p:spPr>
              <a:xfrm rot="-5400000">
                <a:off x="4596386" y="104720"/>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4" name="Google Shape;244;p9"/>
              <p:cNvSpPr/>
              <p:nvPr/>
            </p:nvSpPr>
            <p:spPr>
              <a:xfrm rot="-5400000">
                <a:off x="4596386" y="-403704"/>
                <a:ext cx="416700" cy="546600"/>
              </a:xfrm>
              <a:prstGeom prst="roundRect">
                <a:avLst>
                  <a:gd name="adj" fmla="val 16667"/>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sp>
        <p:nvSpPr>
          <p:cNvPr id="245" name="Google Shape;245;p9"/>
          <p:cNvSpPr txBox="1">
            <a:spLocks noGrp="1"/>
          </p:cNvSpPr>
          <p:nvPr>
            <p:ph type="title"/>
          </p:nvPr>
        </p:nvSpPr>
        <p:spPr>
          <a:xfrm>
            <a:off x="429200" y="1347075"/>
            <a:ext cx="11318700" cy="664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46" name="Google Shape;246;p9"/>
          <p:cNvSpPr txBox="1">
            <a:spLocks noGrp="1"/>
          </p:cNvSpPr>
          <p:nvPr>
            <p:ph type="body" idx="1"/>
          </p:nvPr>
        </p:nvSpPr>
        <p:spPr>
          <a:xfrm>
            <a:off x="429200" y="2269761"/>
            <a:ext cx="5321400" cy="3456600"/>
          </a:xfrm>
          <a:prstGeom prst="rect">
            <a:avLst/>
          </a:prstGeom>
        </p:spPr>
        <p:txBody>
          <a:bodyPr spcFirstLastPara="1" wrap="square" lIns="121900" tIns="121900" rIns="121900" bIns="121900" anchor="t" anchorCtr="0">
            <a:noAutofit/>
          </a:bodyPr>
          <a:lstStyle>
            <a:lvl1pPr marL="457200" lvl="0" indent="-355600">
              <a:spcBef>
                <a:spcPts val="0"/>
              </a:spcBef>
              <a:spcAft>
                <a:spcPts val="0"/>
              </a:spcAft>
              <a:buSzPts val="2000"/>
              <a:buChar char="●"/>
              <a:defRPr/>
            </a:lvl1pPr>
            <a:lvl2pPr marL="914400" lvl="1" indent="-355600">
              <a:spcBef>
                <a:spcPts val="2100"/>
              </a:spcBef>
              <a:spcAft>
                <a:spcPts val="0"/>
              </a:spcAft>
              <a:buSzPts val="2000"/>
              <a:buChar char="○"/>
              <a:defRPr/>
            </a:lvl2pPr>
            <a:lvl3pPr marL="1371600" lvl="2" indent="-355600">
              <a:spcBef>
                <a:spcPts val="2100"/>
              </a:spcBef>
              <a:spcAft>
                <a:spcPts val="0"/>
              </a:spcAft>
              <a:buSzPts val="2000"/>
              <a:buChar char="■"/>
              <a:defRPr/>
            </a:lvl3pPr>
            <a:lvl4pPr marL="1828800" lvl="3" indent="-355600">
              <a:spcBef>
                <a:spcPts val="2100"/>
              </a:spcBef>
              <a:spcAft>
                <a:spcPts val="0"/>
              </a:spcAft>
              <a:buSzPts val="2000"/>
              <a:buChar char="●"/>
              <a:defRPr/>
            </a:lvl4pPr>
            <a:lvl5pPr marL="2286000" lvl="4" indent="-355600">
              <a:spcBef>
                <a:spcPts val="2100"/>
              </a:spcBef>
              <a:spcAft>
                <a:spcPts val="0"/>
              </a:spcAft>
              <a:buSzPts val="2000"/>
              <a:buChar char="○"/>
              <a:defRPr/>
            </a:lvl5pPr>
            <a:lvl6pPr marL="2743200" lvl="5" indent="-355600">
              <a:spcBef>
                <a:spcPts val="2100"/>
              </a:spcBef>
              <a:spcAft>
                <a:spcPts val="0"/>
              </a:spcAft>
              <a:buSzPts val="2000"/>
              <a:buChar char="■"/>
              <a:defRPr/>
            </a:lvl6pPr>
            <a:lvl7pPr marL="3200400" lvl="6" indent="-355600">
              <a:spcBef>
                <a:spcPts val="2100"/>
              </a:spcBef>
              <a:spcAft>
                <a:spcPts val="0"/>
              </a:spcAft>
              <a:buSzPts val="2000"/>
              <a:buChar char="●"/>
              <a:defRPr/>
            </a:lvl7pPr>
            <a:lvl8pPr marL="3657600" lvl="7" indent="-355600">
              <a:spcBef>
                <a:spcPts val="2100"/>
              </a:spcBef>
              <a:spcAft>
                <a:spcPts val="0"/>
              </a:spcAft>
              <a:buSzPts val="2000"/>
              <a:buChar char="○"/>
              <a:defRPr/>
            </a:lvl8pPr>
            <a:lvl9pPr marL="4114800" lvl="8" indent="-355600">
              <a:spcBef>
                <a:spcPts val="2100"/>
              </a:spcBef>
              <a:spcAft>
                <a:spcPts val="2100"/>
              </a:spcAft>
              <a:buSzPts val="2000"/>
              <a:buChar char="■"/>
              <a:defRPr/>
            </a:lvl9pPr>
          </a:lstStyle>
          <a:p>
            <a:endParaRPr/>
          </a:p>
        </p:txBody>
      </p:sp>
      <p:sp>
        <p:nvSpPr>
          <p:cNvPr id="247" name="Google Shape;247;p9"/>
          <p:cNvSpPr txBox="1">
            <a:spLocks noGrp="1"/>
          </p:cNvSpPr>
          <p:nvPr>
            <p:ph type="body" idx="2"/>
          </p:nvPr>
        </p:nvSpPr>
        <p:spPr>
          <a:xfrm>
            <a:off x="6426300" y="2256736"/>
            <a:ext cx="5321700" cy="3456600"/>
          </a:xfrm>
          <a:prstGeom prst="rect">
            <a:avLst/>
          </a:prstGeom>
        </p:spPr>
        <p:txBody>
          <a:bodyPr spcFirstLastPara="1" wrap="square" lIns="121900" tIns="121900" rIns="121900" bIns="121900" anchor="t" anchorCtr="0">
            <a:noAutofit/>
          </a:bodyPr>
          <a:lstStyle>
            <a:lvl1pPr marL="457200" lvl="0" indent="-355600">
              <a:spcBef>
                <a:spcPts val="0"/>
              </a:spcBef>
              <a:spcAft>
                <a:spcPts val="0"/>
              </a:spcAft>
              <a:buSzPts val="2000"/>
              <a:buChar char="●"/>
              <a:defRPr/>
            </a:lvl1pPr>
            <a:lvl2pPr marL="914400" lvl="1" indent="-355600">
              <a:spcBef>
                <a:spcPts val="2100"/>
              </a:spcBef>
              <a:spcAft>
                <a:spcPts val="0"/>
              </a:spcAft>
              <a:buSzPts val="2000"/>
              <a:buChar char="○"/>
              <a:defRPr/>
            </a:lvl2pPr>
            <a:lvl3pPr marL="1371600" lvl="2" indent="-355600">
              <a:spcBef>
                <a:spcPts val="2100"/>
              </a:spcBef>
              <a:spcAft>
                <a:spcPts val="0"/>
              </a:spcAft>
              <a:buSzPts val="2000"/>
              <a:buChar char="■"/>
              <a:defRPr/>
            </a:lvl3pPr>
            <a:lvl4pPr marL="1828800" lvl="3" indent="-355600">
              <a:spcBef>
                <a:spcPts val="2100"/>
              </a:spcBef>
              <a:spcAft>
                <a:spcPts val="0"/>
              </a:spcAft>
              <a:buSzPts val="2000"/>
              <a:buChar char="●"/>
              <a:defRPr/>
            </a:lvl4pPr>
            <a:lvl5pPr marL="2286000" lvl="4" indent="-355600">
              <a:spcBef>
                <a:spcPts val="2100"/>
              </a:spcBef>
              <a:spcAft>
                <a:spcPts val="0"/>
              </a:spcAft>
              <a:buSzPts val="2000"/>
              <a:buChar char="○"/>
              <a:defRPr/>
            </a:lvl5pPr>
            <a:lvl6pPr marL="2743200" lvl="5" indent="-355600">
              <a:spcBef>
                <a:spcPts val="2100"/>
              </a:spcBef>
              <a:spcAft>
                <a:spcPts val="0"/>
              </a:spcAft>
              <a:buSzPts val="2000"/>
              <a:buChar char="■"/>
              <a:defRPr/>
            </a:lvl6pPr>
            <a:lvl7pPr marL="3200400" lvl="6" indent="-355600">
              <a:spcBef>
                <a:spcPts val="2100"/>
              </a:spcBef>
              <a:spcAft>
                <a:spcPts val="0"/>
              </a:spcAft>
              <a:buSzPts val="2000"/>
              <a:buChar char="●"/>
              <a:defRPr/>
            </a:lvl7pPr>
            <a:lvl8pPr marL="3657600" lvl="7" indent="-355600">
              <a:spcBef>
                <a:spcPts val="2100"/>
              </a:spcBef>
              <a:spcAft>
                <a:spcPts val="0"/>
              </a:spcAft>
              <a:buSzPts val="2000"/>
              <a:buChar char="○"/>
              <a:defRPr/>
            </a:lvl8pPr>
            <a:lvl9pPr marL="4114800" lvl="8" indent="-355600">
              <a:spcBef>
                <a:spcPts val="2100"/>
              </a:spcBef>
              <a:spcAft>
                <a:spcPts val="2100"/>
              </a:spcAft>
              <a:buSzPts val="20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248"/>
        <p:cNvGrpSpPr/>
        <p:nvPr/>
      </p:nvGrpSpPr>
      <p:grpSpPr>
        <a:xfrm>
          <a:off x="0" y="0"/>
          <a:ext cx="0" cy="0"/>
          <a:chOff x="0" y="0"/>
          <a:chExt cx="0" cy="0"/>
        </a:xfrm>
      </p:grpSpPr>
      <p:sp>
        <p:nvSpPr>
          <p:cNvPr id="249" name="Google Shape;249;p10"/>
          <p:cNvSpPr/>
          <p:nvPr/>
        </p:nvSpPr>
        <p:spPr>
          <a:xfrm>
            <a:off x="3854775" y="-51900"/>
            <a:ext cx="8354750" cy="6914750"/>
          </a:xfrm>
          <a:custGeom>
            <a:avLst/>
            <a:gdLst/>
            <a:ahLst/>
            <a:cxnLst/>
            <a:rect l="l" t="t" r="r" b="b"/>
            <a:pathLst>
              <a:path w="334190" h="276590" extrusionOk="0">
                <a:moveTo>
                  <a:pt x="0" y="107755"/>
                </a:moveTo>
                <a:lnTo>
                  <a:pt x="74652" y="0"/>
                </a:lnTo>
                <a:lnTo>
                  <a:pt x="334190" y="1399"/>
                </a:lnTo>
                <a:lnTo>
                  <a:pt x="334190" y="276383"/>
                </a:lnTo>
                <a:lnTo>
                  <a:pt x="76773" y="276590"/>
                </a:lnTo>
                <a:lnTo>
                  <a:pt x="0" y="141341"/>
                </a:lnTo>
                <a:close/>
              </a:path>
            </a:pathLst>
          </a:custGeom>
          <a:solidFill>
            <a:schemeClr val="lt2"/>
          </a:solidFill>
          <a:ln w="9525" cap="flat" cmpd="sng">
            <a:solidFill>
              <a:schemeClr val="dk2"/>
            </a:solidFill>
            <a:prstDash val="solid"/>
            <a:round/>
            <a:headEnd type="none" w="med" len="med"/>
            <a:tailEnd type="none" w="med" len="med"/>
          </a:ln>
        </p:spPr>
      </p:sp>
      <p:grpSp>
        <p:nvGrpSpPr>
          <p:cNvPr id="250" name="Google Shape;250;p10"/>
          <p:cNvGrpSpPr/>
          <p:nvPr/>
        </p:nvGrpSpPr>
        <p:grpSpPr>
          <a:xfrm>
            <a:off x="159601" y="840110"/>
            <a:ext cx="3802920" cy="6017894"/>
            <a:chOff x="3246851" y="286060"/>
            <a:chExt cx="3802920" cy="6017894"/>
          </a:xfrm>
        </p:grpSpPr>
        <p:sp>
          <p:nvSpPr>
            <p:cNvPr id="251" name="Google Shape;251;p10"/>
            <p:cNvSpPr/>
            <p:nvPr/>
          </p:nvSpPr>
          <p:spPr>
            <a:xfrm>
              <a:off x="3608029" y="3831784"/>
              <a:ext cx="2866307" cy="2472170"/>
            </a:xfrm>
            <a:custGeom>
              <a:avLst/>
              <a:gdLst/>
              <a:ahLst/>
              <a:cxnLst/>
              <a:rect l="l" t="t" r="r" b="b"/>
              <a:pathLst>
                <a:path w="2866307" h="2472170" extrusionOk="0">
                  <a:moveTo>
                    <a:pt x="1354310" y="2199670"/>
                  </a:moveTo>
                  <a:cubicBezTo>
                    <a:pt x="1370715" y="2187030"/>
                    <a:pt x="1375018" y="2170535"/>
                    <a:pt x="1375018" y="2149916"/>
                  </a:cubicBezTo>
                  <a:cubicBezTo>
                    <a:pt x="1374480" y="1531889"/>
                    <a:pt x="1374328" y="913862"/>
                    <a:pt x="1374570" y="295835"/>
                  </a:cubicBezTo>
                  <a:cubicBezTo>
                    <a:pt x="1374570" y="286871"/>
                    <a:pt x="1373674" y="277458"/>
                    <a:pt x="1373225" y="267776"/>
                  </a:cubicBezTo>
                  <a:cubicBezTo>
                    <a:pt x="1361302" y="269390"/>
                    <a:pt x="1360495" y="278982"/>
                    <a:pt x="1356820" y="285705"/>
                  </a:cubicBezTo>
                  <a:cubicBezTo>
                    <a:pt x="983646" y="948493"/>
                    <a:pt x="610535" y="1611289"/>
                    <a:pt x="237486" y="2274077"/>
                  </a:cubicBezTo>
                  <a:cubicBezTo>
                    <a:pt x="234528" y="2279277"/>
                    <a:pt x="232287" y="2284745"/>
                    <a:pt x="229777" y="2290034"/>
                  </a:cubicBezTo>
                  <a:cubicBezTo>
                    <a:pt x="213102" y="2306260"/>
                    <a:pt x="216150" y="2325176"/>
                    <a:pt x="219378" y="2345795"/>
                  </a:cubicBezTo>
                  <a:cubicBezTo>
                    <a:pt x="228047" y="2406226"/>
                    <a:pt x="186092" y="2462237"/>
                    <a:pt x="125670" y="2470906"/>
                  </a:cubicBezTo>
                  <a:cubicBezTo>
                    <a:pt x="116257" y="2472260"/>
                    <a:pt x="106718" y="2472394"/>
                    <a:pt x="97278" y="2471300"/>
                  </a:cubicBezTo>
                  <a:cubicBezTo>
                    <a:pt x="14803" y="2461709"/>
                    <a:pt x="-22131" y="2386405"/>
                    <a:pt x="13010" y="2299627"/>
                  </a:cubicBezTo>
                  <a:cubicBezTo>
                    <a:pt x="30940" y="2278918"/>
                    <a:pt x="50393" y="2259464"/>
                    <a:pt x="78721" y="2253458"/>
                  </a:cubicBezTo>
                  <a:cubicBezTo>
                    <a:pt x="96651" y="2249603"/>
                    <a:pt x="101133" y="2233288"/>
                    <a:pt x="108395" y="2220378"/>
                  </a:cubicBezTo>
                  <a:cubicBezTo>
                    <a:pt x="368192" y="1759117"/>
                    <a:pt x="627900" y="1297821"/>
                    <a:pt x="887517" y="836497"/>
                  </a:cubicBezTo>
                  <a:cubicBezTo>
                    <a:pt x="999218" y="637929"/>
                    <a:pt x="1110111" y="438822"/>
                    <a:pt x="1223604" y="241240"/>
                  </a:cubicBezTo>
                  <a:cubicBezTo>
                    <a:pt x="1240996" y="211029"/>
                    <a:pt x="1240279" y="190142"/>
                    <a:pt x="1222170" y="161903"/>
                  </a:cubicBezTo>
                  <a:cubicBezTo>
                    <a:pt x="1189180" y="110356"/>
                    <a:pt x="1160224" y="56119"/>
                    <a:pt x="1127861" y="0"/>
                  </a:cubicBezTo>
                  <a:lnTo>
                    <a:pt x="1736206" y="0"/>
                  </a:lnTo>
                  <a:cubicBezTo>
                    <a:pt x="1702140" y="58988"/>
                    <a:pt x="1671660" y="114838"/>
                    <a:pt x="1638043" y="168716"/>
                  </a:cubicBezTo>
                  <a:cubicBezTo>
                    <a:pt x="1623071" y="192741"/>
                    <a:pt x="1623430" y="210850"/>
                    <a:pt x="1637505" y="235772"/>
                  </a:cubicBezTo>
                  <a:cubicBezTo>
                    <a:pt x="2009118" y="894203"/>
                    <a:pt x="2380051" y="1552983"/>
                    <a:pt x="2750294" y="2212131"/>
                  </a:cubicBezTo>
                  <a:cubicBezTo>
                    <a:pt x="2762844" y="2234543"/>
                    <a:pt x="2775484" y="2253458"/>
                    <a:pt x="2802648" y="2260271"/>
                  </a:cubicBezTo>
                  <a:cubicBezTo>
                    <a:pt x="2822729" y="2265381"/>
                    <a:pt x="2835100" y="2283401"/>
                    <a:pt x="2849354" y="2297564"/>
                  </a:cubicBezTo>
                  <a:cubicBezTo>
                    <a:pt x="2850698" y="2300792"/>
                    <a:pt x="2852133" y="2304019"/>
                    <a:pt x="2853567" y="2307246"/>
                  </a:cubicBezTo>
                  <a:cubicBezTo>
                    <a:pt x="2876517" y="2359690"/>
                    <a:pt x="2867552" y="2409713"/>
                    <a:pt x="2829004" y="2444048"/>
                  </a:cubicBezTo>
                  <a:cubicBezTo>
                    <a:pt x="2794113" y="2474850"/>
                    <a:pt x="2743839" y="2480947"/>
                    <a:pt x="2702601" y="2459378"/>
                  </a:cubicBezTo>
                  <a:cubicBezTo>
                    <a:pt x="2657061" y="2435352"/>
                    <a:pt x="2636353" y="2389722"/>
                    <a:pt x="2647110" y="2332796"/>
                  </a:cubicBezTo>
                  <a:cubicBezTo>
                    <a:pt x="2650866" y="2320102"/>
                    <a:pt x="2647433" y="2306368"/>
                    <a:pt x="2638146" y="2296937"/>
                  </a:cubicBezTo>
                  <a:cubicBezTo>
                    <a:pt x="2550112" y="2139517"/>
                    <a:pt x="2462527" y="1981828"/>
                    <a:pt x="2374045" y="1824587"/>
                  </a:cubicBezTo>
                  <a:cubicBezTo>
                    <a:pt x="2088250" y="1316826"/>
                    <a:pt x="1802159" y="808948"/>
                    <a:pt x="1515764" y="300945"/>
                  </a:cubicBezTo>
                  <a:lnTo>
                    <a:pt x="1494607" y="263383"/>
                  </a:lnTo>
                  <a:cubicBezTo>
                    <a:pt x="1483670" y="275754"/>
                    <a:pt x="1488063" y="286781"/>
                    <a:pt x="1488063" y="296553"/>
                  </a:cubicBezTo>
                  <a:cubicBezTo>
                    <a:pt x="1488063" y="912428"/>
                    <a:pt x="1487884" y="1528330"/>
                    <a:pt x="1487525" y="2144268"/>
                  </a:cubicBezTo>
                  <a:cubicBezTo>
                    <a:pt x="1487525" y="2165425"/>
                    <a:pt x="1488691" y="2184520"/>
                    <a:pt x="1507965" y="2197519"/>
                  </a:cubicBezTo>
                  <a:cubicBezTo>
                    <a:pt x="1534859" y="2264844"/>
                    <a:pt x="1510654" y="2322038"/>
                    <a:pt x="1450680" y="2334051"/>
                  </a:cubicBezTo>
                  <a:cubicBezTo>
                    <a:pt x="1418855" y="2342021"/>
                    <a:pt x="1385292" y="2330958"/>
                    <a:pt x="1364440" y="2305633"/>
                  </a:cubicBezTo>
                  <a:cubicBezTo>
                    <a:pt x="1336470" y="2273181"/>
                    <a:pt x="1338263" y="2237322"/>
                    <a:pt x="1354310" y="219967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52" name="Google Shape;252;p10"/>
            <p:cNvGrpSpPr/>
            <p:nvPr/>
          </p:nvGrpSpPr>
          <p:grpSpPr>
            <a:xfrm>
              <a:off x="3246851" y="286060"/>
              <a:ext cx="3802920" cy="3481447"/>
              <a:chOff x="3246851" y="286060"/>
              <a:chExt cx="3802920" cy="3481447"/>
            </a:xfrm>
          </p:grpSpPr>
          <p:sp>
            <p:nvSpPr>
              <p:cNvPr id="253" name="Google Shape;253;p10"/>
              <p:cNvSpPr/>
              <p:nvPr/>
            </p:nvSpPr>
            <p:spPr>
              <a:xfrm>
                <a:off x="3246851" y="286060"/>
                <a:ext cx="3802920" cy="3481447"/>
              </a:xfrm>
              <a:custGeom>
                <a:avLst/>
                <a:gdLst/>
                <a:ahLst/>
                <a:cxnLst/>
                <a:rect l="l" t="t" r="r" b="b"/>
                <a:pathLst>
                  <a:path w="3802920" h="3481447" extrusionOk="0">
                    <a:moveTo>
                      <a:pt x="1157587" y="3347192"/>
                    </a:moveTo>
                    <a:cubicBezTo>
                      <a:pt x="1137802" y="3347496"/>
                      <a:pt x="1121557" y="3362916"/>
                      <a:pt x="1120231" y="3382656"/>
                    </a:cubicBezTo>
                    <a:cubicBezTo>
                      <a:pt x="1119245" y="3407399"/>
                      <a:pt x="1134933" y="3418336"/>
                      <a:pt x="1157345" y="3422818"/>
                    </a:cubicBezTo>
                    <a:lnTo>
                      <a:pt x="1157345" y="3422639"/>
                    </a:lnTo>
                    <a:cubicBezTo>
                      <a:pt x="1179756" y="3419680"/>
                      <a:pt x="1195893" y="3407668"/>
                      <a:pt x="1196162" y="3384628"/>
                    </a:cubicBezTo>
                    <a:cubicBezTo>
                      <a:pt x="1195848" y="3363642"/>
                      <a:pt x="1178573" y="3346878"/>
                      <a:pt x="1157587" y="3347192"/>
                    </a:cubicBezTo>
                    <a:close/>
                    <a:moveTo>
                      <a:pt x="2428988" y="3346439"/>
                    </a:moveTo>
                    <a:cubicBezTo>
                      <a:pt x="2408083" y="3345219"/>
                      <a:pt x="2390144" y="3361186"/>
                      <a:pt x="2388925" y="3382091"/>
                    </a:cubicBezTo>
                    <a:cubicBezTo>
                      <a:pt x="2387715" y="3402997"/>
                      <a:pt x="2403672" y="3420935"/>
                      <a:pt x="2424587" y="3422155"/>
                    </a:cubicBezTo>
                    <a:cubicBezTo>
                      <a:pt x="2425779" y="3422226"/>
                      <a:pt x="2426980" y="3422235"/>
                      <a:pt x="2428181" y="3422190"/>
                    </a:cubicBezTo>
                    <a:cubicBezTo>
                      <a:pt x="2450773" y="3422459"/>
                      <a:pt x="2463502" y="3407399"/>
                      <a:pt x="2467895" y="3382298"/>
                    </a:cubicBezTo>
                    <a:cubicBezTo>
                      <a:pt x="2463323" y="3362665"/>
                      <a:pt x="2453462" y="3345990"/>
                      <a:pt x="2428988" y="3346439"/>
                    </a:cubicBezTo>
                    <a:close/>
                    <a:moveTo>
                      <a:pt x="2681255" y="3346170"/>
                    </a:moveTo>
                    <a:cubicBezTo>
                      <a:pt x="2657409" y="3346797"/>
                      <a:pt x="2644590" y="3361679"/>
                      <a:pt x="2645396" y="3385077"/>
                    </a:cubicBezTo>
                    <a:cubicBezTo>
                      <a:pt x="2644338" y="3404306"/>
                      <a:pt x="2659076" y="3420747"/>
                      <a:pt x="2678306" y="3421805"/>
                    </a:cubicBezTo>
                    <a:cubicBezTo>
                      <a:pt x="2679893" y="3421895"/>
                      <a:pt x="2681470" y="3421868"/>
                      <a:pt x="2683048" y="3421742"/>
                    </a:cubicBezTo>
                    <a:cubicBezTo>
                      <a:pt x="2705998" y="3420935"/>
                      <a:pt x="2718907" y="3406413"/>
                      <a:pt x="2719893" y="3381401"/>
                    </a:cubicBezTo>
                    <a:lnTo>
                      <a:pt x="2720341" y="3381401"/>
                    </a:lnTo>
                    <a:cubicBezTo>
                      <a:pt x="2717562" y="3359168"/>
                      <a:pt x="2705101" y="3345542"/>
                      <a:pt x="2681255" y="3346170"/>
                    </a:cubicBezTo>
                    <a:close/>
                    <a:moveTo>
                      <a:pt x="2045747" y="3346170"/>
                    </a:moveTo>
                    <a:cubicBezTo>
                      <a:pt x="2021991" y="3347246"/>
                      <a:pt x="2009261" y="3362127"/>
                      <a:pt x="2009888" y="3385525"/>
                    </a:cubicBezTo>
                    <a:cubicBezTo>
                      <a:pt x="2009198" y="3404772"/>
                      <a:pt x="2024232" y="3420935"/>
                      <a:pt x="2043479" y="3421635"/>
                    </a:cubicBezTo>
                    <a:cubicBezTo>
                      <a:pt x="2045344" y="3421697"/>
                      <a:pt x="2047217" y="3421617"/>
                      <a:pt x="2049064" y="3421384"/>
                    </a:cubicBezTo>
                    <a:cubicBezTo>
                      <a:pt x="2071297" y="3420667"/>
                      <a:pt x="2084654" y="3406143"/>
                      <a:pt x="2084654" y="3380505"/>
                    </a:cubicBezTo>
                    <a:lnTo>
                      <a:pt x="2085102" y="3380146"/>
                    </a:lnTo>
                    <a:cubicBezTo>
                      <a:pt x="2082233" y="3358720"/>
                      <a:pt x="2069503" y="3345094"/>
                      <a:pt x="2045747" y="3346170"/>
                    </a:cubicBezTo>
                    <a:close/>
                    <a:moveTo>
                      <a:pt x="2557900" y="3345990"/>
                    </a:moveTo>
                    <a:cubicBezTo>
                      <a:pt x="2533696" y="3344646"/>
                      <a:pt x="2520876" y="3358183"/>
                      <a:pt x="2517111" y="3380505"/>
                    </a:cubicBezTo>
                    <a:cubicBezTo>
                      <a:pt x="2517111" y="3404978"/>
                      <a:pt x="2529931" y="3419949"/>
                      <a:pt x="2552970" y="3421563"/>
                    </a:cubicBezTo>
                    <a:cubicBezTo>
                      <a:pt x="2573840" y="3422925"/>
                      <a:pt x="2591859" y="3407112"/>
                      <a:pt x="2593221" y="3386242"/>
                    </a:cubicBezTo>
                    <a:cubicBezTo>
                      <a:pt x="2594584" y="3365372"/>
                      <a:pt x="2578770" y="3347353"/>
                      <a:pt x="2557900" y="3345990"/>
                    </a:cubicBezTo>
                    <a:close/>
                    <a:moveTo>
                      <a:pt x="1544100" y="3345928"/>
                    </a:moveTo>
                    <a:cubicBezTo>
                      <a:pt x="1542065" y="3345802"/>
                      <a:pt x="1540021" y="3345847"/>
                      <a:pt x="1537986" y="3346080"/>
                    </a:cubicBezTo>
                    <a:cubicBezTo>
                      <a:pt x="1518568" y="3344897"/>
                      <a:pt x="1501858" y="3359680"/>
                      <a:pt x="1500675" y="3379106"/>
                    </a:cubicBezTo>
                    <a:cubicBezTo>
                      <a:pt x="1500558" y="3380971"/>
                      <a:pt x="1500594" y="3382853"/>
                      <a:pt x="1500782" y="3384718"/>
                    </a:cubicBezTo>
                    <a:cubicBezTo>
                      <a:pt x="1501231" y="3407399"/>
                      <a:pt x="1516829" y="3420218"/>
                      <a:pt x="1540227" y="3422639"/>
                    </a:cubicBezTo>
                    <a:cubicBezTo>
                      <a:pt x="1562012" y="3418336"/>
                      <a:pt x="1577520" y="3407219"/>
                      <a:pt x="1576624" y="3382835"/>
                    </a:cubicBezTo>
                    <a:cubicBezTo>
                      <a:pt x="1577834" y="3363660"/>
                      <a:pt x="1563275" y="3347138"/>
                      <a:pt x="1544100" y="3345928"/>
                    </a:cubicBezTo>
                    <a:close/>
                    <a:moveTo>
                      <a:pt x="1412211" y="3345901"/>
                    </a:moveTo>
                    <a:cubicBezTo>
                      <a:pt x="1388275" y="3345632"/>
                      <a:pt x="1374828" y="3360155"/>
                      <a:pt x="1374470" y="3383373"/>
                    </a:cubicBezTo>
                    <a:cubicBezTo>
                      <a:pt x="1372695" y="3402701"/>
                      <a:pt x="1386922" y="3419806"/>
                      <a:pt x="1406241" y="3421590"/>
                    </a:cubicBezTo>
                    <a:cubicBezTo>
                      <a:pt x="1408105" y="3421760"/>
                      <a:pt x="1409988" y="3421778"/>
                      <a:pt x="1411853" y="3421653"/>
                    </a:cubicBezTo>
                    <a:cubicBezTo>
                      <a:pt x="1434354" y="3421921"/>
                      <a:pt x="1448249" y="3407937"/>
                      <a:pt x="1449773" y="3383194"/>
                    </a:cubicBezTo>
                    <a:lnTo>
                      <a:pt x="1449863" y="3383015"/>
                    </a:lnTo>
                    <a:cubicBezTo>
                      <a:pt x="1447980" y="3360513"/>
                      <a:pt x="1436147" y="3346170"/>
                      <a:pt x="1412211" y="3345901"/>
                    </a:cubicBezTo>
                    <a:close/>
                    <a:moveTo>
                      <a:pt x="1284464" y="3345901"/>
                    </a:moveTo>
                    <a:cubicBezTo>
                      <a:pt x="1260528" y="3346618"/>
                      <a:pt x="1248695" y="3361051"/>
                      <a:pt x="1246902" y="3383911"/>
                    </a:cubicBezTo>
                    <a:lnTo>
                      <a:pt x="1246992" y="3383732"/>
                    </a:lnTo>
                    <a:cubicBezTo>
                      <a:pt x="1248964" y="3408116"/>
                      <a:pt x="1263038" y="3421921"/>
                      <a:pt x="1285629" y="3421653"/>
                    </a:cubicBezTo>
                    <a:cubicBezTo>
                      <a:pt x="1306535" y="3420362"/>
                      <a:pt x="1322439" y="3402378"/>
                      <a:pt x="1321148" y="3381473"/>
                    </a:cubicBezTo>
                    <a:cubicBezTo>
                      <a:pt x="1319946" y="3361921"/>
                      <a:pt x="1304043" y="3346501"/>
                      <a:pt x="1284464" y="3345901"/>
                    </a:cubicBezTo>
                    <a:close/>
                    <a:moveTo>
                      <a:pt x="902119" y="3345901"/>
                    </a:moveTo>
                    <a:cubicBezTo>
                      <a:pt x="881187" y="3346457"/>
                      <a:pt x="864656" y="3363875"/>
                      <a:pt x="865212" y="3384808"/>
                    </a:cubicBezTo>
                    <a:cubicBezTo>
                      <a:pt x="865767" y="3405740"/>
                      <a:pt x="883186" y="3422271"/>
                      <a:pt x="904118" y="3421715"/>
                    </a:cubicBezTo>
                    <a:cubicBezTo>
                      <a:pt x="904585" y="3421706"/>
                      <a:pt x="905060" y="3421679"/>
                      <a:pt x="905526" y="3421653"/>
                    </a:cubicBezTo>
                    <a:cubicBezTo>
                      <a:pt x="928207" y="3420577"/>
                      <a:pt x="941474" y="3406054"/>
                      <a:pt x="942102" y="3380505"/>
                    </a:cubicBezTo>
                    <a:cubicBezTo>
                      <a:pt x="938427" y="3359079"/>
                      <a:pt x="926055" y="3344646"/>
                      <a:pt x="902119" y="3345901"/>
                    </a:cubicBezTo>
                    <a:close/>
                    <a:moveTo>
                      <a:pt x="2300569" y="3345497"/>
                    </a:moveTo>
                    <a:cubicBezTo>
                      <a:pt x="2279573" y="3345820"/>
                      <a:pt x="2262819" y="3363095"/>
                      <a:pt x="2263141" y="3384090"/>
                    </a:cubicBezTo>
                    <a:cubicBezTo>
                      <a:pt x="2263141" y="3407399"/>
                      <a:pt x="2278919" y="3419770"/>
                      <a:pt x="2301779" y="3422728"/>
                    </a:cubicBezTo>
                    <a:lnTo>
                      <a:pt x="2301869" y="3422370"/>
                    </a:lnTo>
                    <a:cubicBezTo>
                      <a:pt x="2323922" y="3418246"/>
                      <a:pt x="2339969" y="3406861"/>
                      <a:pt x="2339162" y="3382925"/>
                    </a:cubicBezTo>
                    <a:cubicBezTo>
                      <a:pt x="2338839" y="3361930"/>
                      <a:pt x="2321564" y="3345175"/>
                      <a:pt x="2300569" y="3345497"/>
                    </a:cubicBezTo>
                    <a:close/>
                    <a:moveTo>
                      <a:pt x="2174121" y="3345273"/>
                    </a:moveTo>
                    <a:cubicBezTo>
                      <a:pt x="2149290" y="3347604"/>
                      <a:pt x="2135573" y="3361948"/>
                      <a:pt x="2136021" y="3384539"/>
                    </a:cubicBezTo>
                    <a:cubicBezTo>
                      <a:pt x="2135250" y="3404324"/>
                      <a:pt x="2150670" y="3420998"/>
                      <a:pt x="2170455" y="3421769"/>
                    </a:cubicBezTo>
                    <a:cubicBezTo>
                      <a:pt x="2171979" y="3421823"/>
                      <a:pt x="2173503" y="3421787"/>
                      <a:pt x="2175018" y="3421653"/>
                    </a:cubicBezTo>
                    <a:cubicBezTo>
                      <a:pt x="2194453" y="3422603"/>
                      <a:pt x="2210976" y="3407623"/>
                      <a:pt x="2211926" y="3388187"/>
                    </a:cubicBezTo>
                    <a:cubicBezTo>
                      <a:pt x="2212015" y="3386367"/>
                      <a:pt x="2211962" y="3384548"/>
                      <a:pt x="2211773" y="3382746"/>
                    </a:cubicBezTo>
                    <a:cubicBezTo>
                      <a:pt x="2210967" y="3358900"/>
                      <a:pt x="2196265" y="3347425"/>
                      <a:pt x="2174032" y="3345453"/>
                    </a:cubicBezTo>
                    <a:close/>
                    <a:moveTo>
                      <a:pt x="1916655" y="3345273"/>
                    </a:moveTo>
                    <a:lnTo>
                      <a:pt x="1916706" y="3345292"/>
                    </a:lnTo>
                    <a:lnTo>
                      <a:pt x="1892428" y="3356860"/>
                    </a:lnTo>
                    <a:cubicBezTo>
                      <a:pt x="1886220" y="3363024"/>
                      <a:pt x="1882410" y="3371764"/>
                      <a:pt x="1882500" y="3383911"/>
                    </a:cubicBezTo>
                    <a:cubicBezTo>
                      <a:pt x="1882500" y="3404709"/>
                      <a:pt x="1899353" y="3421563"/>
                      <a:pt x="1920151" y="3421563"/>
                    </a:cubicBezTo>
                    <a:cubicBezTo>
                      <a:pt x="1940950" y="3421563"/>
                      <a:pt x="1957803" y="3404709"/>
                      <a:pt x="1957803" y="3383911"/>
                    </a:cubicBezTo>
                    <a:cubicBezTo>
                      <a:pt x="1957624" y="3372212"/>
                      <a:pt x="1954061" y="3363068"/>
                      <a:pt x="1947180" y="3356591"/>
                    </a:cubicBezTo>
                    <a:lnTo>
                      <a:pt x="1916706" y="3345292"/>
                    </a:lnTo>
                    <a:lnTo>
                      <a:pt x="1916745" y="3345273"/>
                    </a:lnTo>
                    <a:close/>
                    <a:moveTo>
                      <a:pt x="1030942" y="3345184"/>
                    </a:moveTo>
                    <a:cubicBezTo>
                      <a:pt x="1007544" y="3347514"/>
                      <a:pt x="993022" y="3360424"/>
                      <a:pt x="992753" y="3383553"/>
                    </a:cubicBezTo>
                    <a:cubicBezTo>
                      <a:pt x="993774" y="3404620"/>
                      <a:pt x="1011677" y="3420873"/>
                      <a:pt x="1032744" y="3419851"/>
                    </a:cubicBezTo>
                    <a:cubicBezTo>
                      <a:pt x="1052386" y="3418892"/>
                      <a:pt x="1068092" y="3403194"/>
                      <a:pt x="1069042" y="3383553"/>
                    </a:cubicBezTo>
                    <a:cubicBezTo>
                      <a:pt x="1068863" y="3360603"/>
                      <a:pt x="1054430" y="3347694"/>
                      <a:pt x="1030942" y="3345363"/>
                    </a:cubicBezTo>
                    <a:close/>
                    <a:moveTo>
                      <a:pt x="1794287" y="3345094"/>
                    </a:moveTo>
                    <a:cubicBezTo>
                      <a:pt x="1771517" y="3346708"/>
                      <a:pt x="1756456" y="3358093"/>
                      <a:pt x="1755291" y="3381939"/>
                    </a:cubicBezTo>
                    <a:cubicBezTo>
                      <a:pt x="1752951" y="3401258"/>
                      <a:pt x="1766711" y="3418811"/>
                      <a:pt x="1786030" y="3421150"/>
                    </a:cubicBezTo>
                    <a:cubicBezTo>
                      <a:pt x="1787877" y="3421375"/>
                      <a:pt x="1789742" y="3421455"/>
                      <a:pt x="1791598" y="3421384"/>
                    </a:cubicBezTo>
                    <a:cubicBezTo>
                      <a:pt x="1811293" y="3423463"/>
                      <a:pt x="1828945" y="3409192"/>
                      <a:pt x="1831033" y="3389496"/>
                    </a:cubicBezTo>
                    <a:cubicBezTo>
                      <a:pt x="1831186" y="3387999"/>
                      <a:pt x="1831248" y="3386493"/>
                      <a:pt x="1831222" y="3384987"/>
                    </a:cubicBezTo>
                    <a:cubicBezTo>
                      <a:pt x="1832118" y="3362575"/>
                      <a:pt x="1818133" y="3348590"/>
                      <a:pt x="1794197" y="3345453"/>
                    </a:cubicBezTo>
                    <a:close/>
                    <a:moveTo>
                      <a:pt x="1662237" y="3345094"/>
                    </a:moveTo>
                    <a:cubicBezTo>
                      <a:pt x="1642514" y="3349128"/>
                      <a:pt x="1627095" y="3361230"/>
                      <a:pt x="1627902" y="3384718"/>
                    </a:cubicBezTo>
                    <a:cubicBezTo>
                      <a:pt x="1628494" y="3405758"/>
                      <a:pt x="1646038" y="3422334"/>
                      <a:pt x="1667078" y="3421742"/>
                    </a:cubicBezTo>
                    <a:cubicBezTo>
                      <a:pt x="1688118" y="3421150"/>
                      <a:pt x="1704694" y="3403607"/>
                      <a:pt x="1704102" y="3382567"/>
                    </a:cubicBezTo>
                    <a:cubicBezTo>
                      <a:pt x="1703026" y="3359617"/>
                      <a:pt x="1688503" y="3346887"/>
                      <a:pt x="1662147" y="3345273"/>
                    </a:cubicBezTo>
                    <a:close/>
                    <a:moveTo>
                      <a:pt x="2770544" y="3285927"/>
                    </a:moveTo>
                    <a:cubicBezTo>
                      <a:pt x="2801293" y="3285927"/>
                      <a:pt x="2811423" y="3292202"/>
                      <a:pt x="2809719" y="3324565"/>
                    </a:cubicBezTo>
                    <a:cubicBezTo>
                      <a:pt x="2804520" y="3420129"/>
                      <a:pt x="2743201" y="3481447"/>
                      <a:pt x="2647637" y="3481447"/>
                    </a:cubicBezTo>
                    <a:cubicBezTo>
                      <a:pt x="2078495" y="3481447"/>
                      <a:pt x="1509388" y="3481447"/>
                      <a:pt x="940309" y="3481447"/>
                    </a:cubicBezTo>
                    <a:cubicBezTo>
                      <a:pt x="839097" y="3481447"/>
                      <a:pt x="777331" y="3417349"/>
                      <a:pt x="777241" y="3315779"/>
                    </a:cubicBezTo>
                    <a:cubicBezTo>
                      <a:pt x="777241" y="3292471"/>
                      <a:pt x="783337" y="3285927"/>
                      <a:pt x="806735" y="3286106"/>
                    </a:cubicBezTo>
                    <a:cubicBezTo>
                      <a:pt x="932241" y="3287272"/>
                      <a:pt x="1058554" y="3286644"/>
                      <a:pt x="1184508" y="3286644"/>
                    </a:cubicBezTo>
                    <a:lnTo>
                      <a:pt x="1794018" y="3286644"/>
                    </a:lnTo>
                    <a:cubicBezTo>
                      <a:pt x="2119527" y="3286644"/>
                      <a:pt x="2445035" y="3287092"/>
                      <a:pt x="2770544" y="3285927"/>
                    </a:cubicBezTo>
                    <a:close/>
                    <a:moveTo>
                      <a:pt x="785130" y="2939799"/>
                    </a:moveTo>
                    <a:cubicBezTo>
                      <a:pt x="776793" y="2939799"/>
                      <a:pt x="768456" y="2939799"/>
                      <a:pt x="760118" y="2940337"/>
                    </a:cubicBezTo>
                    <a:cubicBezTo>
                      <a:pt x="749029" y="2940086"/>
                      <a:pt x="739840" y="2948871"/>
                      <a:pt x="739589" y="2959961"/>
                    </a:cubicBezTo>
                    <a:cubicBezTo>
                      <a:pt x="739589" y="2960203"/>
                      <a:pt x="739589" y="2960445"/>
                      <a:pt x="739589" y="2960687"/>
                    </a:cubicBezTo>
                    <a:cubicBezTo>
                      <a:pt x="739051" y="2975030"/>
                      <a:pt x="747747" y="2982202"/>
                      <a:pt x="761822" y="2982650"/>
                    </a:cubicBezTo>
                    <a:cubicBezTo>
                      <a:pt x="771324" y="2982650"/>
                      <a:pt x="780827" y="2982650"/>
                      <a:pt x="790329" y="2982650"/>
                    </a:cubicBezTo>
                    <a:lnTo>
                      <a:pt x="1792225" y="2982471"/>
                    </a:lnTo>
                    <a:lnTo>
                      <a:pt x="2797617" y="2982471"/>
                    </a:lnTo>
                    <a:cubicBezTo>
                      <a:pt x="2807120" y="2982471"/>
                      <a:pt x="2816622" y="2982471"/>
                      <a:pt x="2826125" y="2982471"/>
                    </a:cubicBezTo>
                    <a:cubicBezTo>
                      <a:pt x="2837707" y="2982390"/>
                      <a:pt x="2847040" y="2972941"/>
                      <a:pt x="2846959" y="2961359"/>
                    </a:cubicBezTo>
                    <a:cubicBezTo>
                      <a:pt x="2846887" y="2950575"/>
                      <a:pt x="2838657" y="2941601"/>
                      <a:pt x="2827918" y="2940606"/>
                    </a:cubicBezTo>
                    <a:cubicBezTo>
                      <a:pt x="2818442" y="2939709"/>
                      <a:pt x="2808922" y="2939440"/>
                      <a:pt x="2799410" y="2939799"/>
                    </a:cubicBezTo>
                    <a:close/>
                    <a:moveTo>
                      <a:pt x="360749" y="2696594"/>
                    </a:moveTo>
                    <a:cubicBezTo>
                      <a:pt x="426811" y="2696738"/>
                      <a:pt x="426811" y="2706740"/>
                      <a:pt x="426811" y="2792240"/>
                    </a:cubicBezTo>
                    <a:cubicBezTo>
                      <a:pt x="426811" y="2828099"/>
                      <a:pt x="426005" y="2863420"/>
                      <a:pt x="426811" y="2898920"/>
                    </a:cubicBezTo>
                    <a:cubicBezTo>
                      <a:pt x="427439" y="2917836"/>
                      <a:pt x="423226" y="2925814"/>
                      <a:pt x="401889" y="2925814"/>
                    </a:cubicBezTo>
                    <a:cubicBezTo>
                      <a:pt x="301126" y="2928772"/>
                      <a:pt x="301126" y="2929490"/>
                      <a:pt x="301126" y="2828906"/>
                    </a:cubicBezTo>
                    <a:lnTo>
                      <a:pt x="301305" y="2811425"/>
                    </a:lnTo>
                    <a:cubicBezTo>
                      <a:pt x="301305" y="2782917"/>
                      <a:pt x="302381" y="2754499"/>
                      <a:pt x="301305" y="2726081"/>
                    </a:cubicBezTo>
                    <a:cubicBezTo>
                      <a:pt x="300319" y="2705641"/>
                      <a:pt x="304802" y="2697304"/>
                      <a:pt x="328200" y="2696945"/>
                    </a:cubicBezTo>
                    <a:cubicBezTo>
                      <a:pt x="340527" y="2696755"/>
                      <a:pt x="351312" y="2696574"/>
                      <a:pt x="360749" y="2696594"/>
                    </a:cubicBezTo>
                    <a:close/>
                    <a:moveTo>
                      <a:pt x="2743291" y="2674981"/>
                    </a:moveTo>
                    <a:cubicBezTo>
                      <a:pt x="2666553" y="2674981"/>
                      <a:pt x="2666553" y="2674981"/>
                      <a:pt x="2666553" y="2751899"/>
                    </a:cubicBezTo>
                    <a:cubicBezTo>
                      <a:pt x="2666553" y="2834016"/>
                      <a:pt x="2666553" y="2834016"/>
                      <a:pt x="2749028" y="2834016"/>
                    </a:cubicBezTo>
                    <a:cubicBezTo>
                      <a:pt x="2825587" y="2833657"/>
                      <a:pt x="2825587" y="2833657"/>
                      <a:pt x="2825587" y="2756919"/>
                    </a:cubicBezTo>
                    <a:cubicBezTo>
                      <a:pt x="2825587" y="2674981"/>
                      <a:pt x="2825587" y="2674981"/>
                      <a:pt x="2743291" y="2674981"/>
                    </a:cubicBezTo>
                    <a:close/>
                    <a:moveTo>
                      <a:pt x="2474977" y="2674981"/>
                    </a:moveTo>
                    <a:cubicBezTo>
                      <a:pt x="2394295" y="2674981"/>
                      <a:pt x="2394295" y="2674981"/>
                      <a:pt x="2394295" y="2755664"/>
                    </a:cubicBezTo>
                    <a:cubicBezTo>
                      <a:pt x="2394295" y="2834374"/>
                      <a:pt x="2394295" y="2834374"/>
                      <a:pt x="2473453" y="2834374"/>
                    </a:cubicBezTo>
                    <a:cubicBezTo>
                      <a:pt x="2552612" y="2834374"/>
                      <a:pt x="2554136" y="2834374"/>
                      <a:pt x="2554136" y="2753692"/>
                    </a:cubicBezTo>
                    <a:cubicBezTo>
                      <a:pt x="2553867" y="2674981"/>
                      <a:pt x="2553867" y="2674981"/>
                      <a:pt x="2474977" y="2674981"/>
                    </a:cubicBezTo>
                    <a:close/>
                    <a:moveTo>
                      <a:pt x="2194651" y="2674892"/>
                    </a:moveTo>
                    <a:cubicBezTo>
                      <a:pt x="2121051" y="2674892"/>
                      <a:pt x="2121051" y="2674892"/>
                      <a:pt x="2121051" y="2748851"/>
                    </a:cubicBezTo>
                    <a:cubicBezTo>
                      <a:pt x="2121051" y="2834195"/>
                      <a:pt x="2121051" y="2834195"/>
                      <a:pt x="2205050" y="2834195"/>
                    </a:cubicBezTo>
                    <a:cubicBezTo>
                      <a:pt x="2281877" y="2834195"/>
                      <a:pt x="2281877" y="2834195"/>
                      <a:pt x="2281877" y="2756291"/>
                    </a:cubicBezTo>
                    <a:cubicBezTo>
                      <a:pt x="2281877" y="2674892"/>
                      <a:pt x="2281877" y="2674892"/>
                      <a:pt x="2201823" y="2674892"/>
                    </a:cubicBezTo>
                    <a:close/>
                    <a:moveTo>
                      <a:pt x="1927772" y="2674892"/>
                    </a:moveTo>
                    <a:cubicBezTo>
                      <a:pt x="1848344" y="2674892"/>
                      <a:pt x="1848344" y="2674892"/>
                      <a:pt x="1848344" y="2752795"/>
                    </a:cubicBezTo>
                    <a:cubicBezTo>
                      <a:pt x="1848344" y="2834195"/>
                      <a:pt x="1848344" y="2834195"/>
                      <a:pt x="1928220" y="2834195"/>
                    </a:cubicBezTo>
                    <a:cubicBezTo>
                      <a:pt x="2009799" y="2834195"/>
                      <a:pt x="2009799" y="2834195"/>
                      <a:pt x="2009799" y="2754140"/>
                    </a:cubicBezTo>
                    <a:cubicBezTo>
                      <a:pt x="2009799" y="2674085"/>
                      <a:pt x="2009799" y="2674892"/>
                      <a:pt x="1927772" y="2674892"/>
                    </a:cubicBezTo>
                    <a:close/>
                    <a:moveTo>
                      <a:pt x="1659010" y="2674623"/>
                    </a:moveTo>
                    <a:cubicBezTo>
                      <a:pt x="1576714" y="2674623"/>
                      <a:pt x="1576714" y="2674623"/>
                      <a:pt x="1576714" y="2757009"/>
                    </a:cubicBezTo>
                    <a:cubicBezTo>
                      <a:pt x="1576714" y="2833657"/>
                      <a:pt x="1576714" y="2833657"/>
                      <a:pt x="1654079" y="2833657"/>
                    </a:cubicBezTo>
                    <a:cubicBezTo>
                      <a:pt x="1736823" y="2833657"/>
                      <a:pt x="1736823" y="2833657"/>
                      <a:pt x="1736823" y="2751092"/>
                    </a:cubicBezTo>
                    <a:cubicBezTo>
                      <a:pt x="1736823" y="2674623"/>
                      <a:pt x="1736823" y="2674623"/>
                      <a:pt x="1659010" y="2674623"/>
                    </a:cubicBezTo>
                    <a:close/>
                    <a:moveTo>
                      <a:pt x="1381104" y="2674623"/>
                    </a:moveTo>
                    <a:cubicBezTo>
                      <a:pt x="1304993" y="2674623"/>
                      <a:pt x="1304993" y="2674623"/>
                      <a:pt x="1304993" y="2751899"/>
                    </a:cubicBezTo>
                    <a:cubicBezTo>
                      <a:pt x="1304993" y="2833657"/>
                      <a:pt x="1304993" y="2833657"/>
                      <a:pt x="1387379" y="2833657"/>
                    </a:cubicBezTo>
                    <a:cubicBezTo>
                      <a:pt x="1463579" y="2833657"/>
                      <a:pt x="1463579" y="2833657"/>
                      <a:pt x="1463579" y="2756291"/>
                    </a:cubicBezTo>
                    <a:cubicBezTo>
                      <a:pt x="1463579" y="2674623"/>
                      <a:pt x="1463579" y="2674623"/>
                      <a:pt x="1381104" y="2674623"/>
                    </a:cubicBezTo>
                    <a:close/>
                    <a:moveTo>
                      <a:pt x="1115480" y="2674623"/>
                    </a:moveTo>
                    <a:cubicBezTo>
                      <a:pt x="1033183" y="2674623"/>
                      <a:pt x="1033183" y="2674623"/>
                      <a:pt x="1033183" y="2756381"/>
                    </a:cubicBezTo>
                    <a:cubicBezTo>
                      <a:pt x="1033542" y="2833657"/>
                      <a:pt x="1033542" y="2833657"/>
                      <a:pt x="1109473" y="2833657"/>
                    </a:cubicBezTo>
                    <a:cubicBezTo>
                      <a:pt x="1191769" y="2833657"/>
                      <a:pt x="1191769" y="2833657"/>
                      <a:pt x="1191769" y="2751719"/>
                    </a:cubicBezTo>
                    <a:cubicBezTo>
                      <a:pt x="1191769" y="2674623"/>
                      <a:pt x="1191769" y="2674623"/>
                      <a:pt x="1115480" y="2674623"/>
                    </a:cubicBezTo>
                    <a:close/>
                    <a:moveTo>
                      <a:pt x="839008" y="2674623"/>
                    </a:moveTo>
                    <a:cubicBezTo>
                      <a:pt x="759939" y="2674623"/>
                      <a:pt x="759939" y="2674623"/>
                      <a:pt x="759939" y="2753423"/>
                    </a:cubicBezTo>
                    <a:cubicBezTo>
                      <a:pt x="759939" y="2833657"/>
                      <a:pt x="759939" y="2833657"/>
                      <a:pt x="841339" y="2833657"/>
                    </a:cubicBezTo>
                    <a:cubicBezTo>
                      <a:pt x="920139" y="2833657"/>
                      <a:pt x="920139" y="2833657"/>
                      <a:pt x="920139" y="2754678"/>
                    </a:cubicBezTo>
                    <a:cubicBezTo>
                      <a:pt x="920139" y="2675699"/>
                      <a:pt x="920139" y="2674623"/>
                      <a:pt x="839008" y="2674623"/>
                    </a:cubicBezTo>
                    <a:close/>
                    <a:moveTo>
                      <a:pt x="108474" y="2640288"/>
                    </a:moveTo>
                    <a:cubicBezTo>
                      <a:pt x="160021" y="2658845"/>
                      <a:pt x="209506" y="2677043"/>
                      <a:pt x="259350" y="2694076"/>
                    </a:cubicBezTo>
                    <a:cubicBezTo>
                      <a:pt x="271632" y="2698290"/>
                      <a:pt x="271004" y="2706985"/>
                      <a:pt x="271004" y="2716578"/>
                    </a:cubicBezTo>
                    <a:cubicBezTo>
                      <a:pt x="271004" y="2779331"/>
                      <a:pt x="271004" y="2842084"/>
                      <a:pt x="271004" y="2905464"/>
                    </a:cubicBezTo>
                    <a:cubicBezTo>
                      <a:pt x="271004" y="2917028"/>
                      <a:pt x="269749" y="2925993"/>
                      <a:pt x="256930" y="2930386"/>
                    </a:cubicBezTo>
                    <a:cubicBezTo>
                      <a:pt x="208072" y="2947688"/>
                      <a:pt x="159304" y="2965259"/>
                      <a:pt x="108474" y="2983278"/>
                    </a:cubicBezTo>
                    <a:close/>
                    <a:moveTo>
                      <a:pt x="764601" y="2526616"/>
                    </a:moveTo>
                    <a:cubicBezTo>
                      <a:pt x="749271" y="2526616"/>
                      <a:pt x="738693" y="2533429"/>
                      <a:pt x="739141" y="2549476"/>
                    </a:cubicBezTo>
                    <a:cubicBezTo>
                      <a:pt x="739141" y="2563640"/>
                      <a:pt x="749450" y="2569826"/>
                      <a:pt x="763346" y="2569646"/>
                    </a:cubicBezTo>
                    <a:cubicBezTo>
                      <a:pt x="772848" y="2569646"/>
                      <a:pt x="782351" y="2569646"/>
                      <a:pt x="791854" y="2569646"/>
                    </a:cubicBezTo>
                    <a:lnTo>
                      <a:pt x="1794108" y="2569377"/>
                    </a:lnTo>
                    <a:lnTo>
                      <a:pt x="2796183" y="2569377"/>
                    </a:lnTo>
                    <a:cubicBezTo>
                      <a:pt x="2806851" y="2569377"/>
                      <a:pt x="2817608" y="2569377"/>
                      <a:pt x="2828277" y="2568660"/>
                    </a:cubicBezTo>
                    <a:cubicBezTo>
                      <a:pt x="2838209" y="2568526"/>
                      <a:pt x="2846313" y="2560655"/>
                      <a:pt x="2846744" y="2550731"/>
                    </a:cubicBezTo>
                    <a:cubicBezTo>
                      <a:pt x="2848644" y="2539955"/>
                      <a:pt x="2841446" y="2529682"/>
                      <a:pt x="2830670" y="2527781"/>
                    </a:cubicBezTo>
                    <a:cubicBezTo>
                      <a:pt x="2830267" y="2527709"/>
                      <a:pt x="2829854" y="2527647"/>
                      <a:pt x="2829442" y="2527602"/>
                    </a:cubicBezTo>
                    <a:cubicBezTo>
                      <a:pt x="2820020" y="2526418"/>
                      <a:pt x="2810509" y="2526087"/>
                      <a:pt x="2801023" y="2526616"/>
                    </a:cubicBezTo>
                    <a:close/>
                    <a:moveTo>
                      <a:pt x="3196905" y="1796979"/>
                    </a:moveTo>
                    <a:cubicBezTo>
                      <a:pt x="3261092" y="1798682"/>
                      <a:pt x="3325280" y="1798324"/>
                      <a:pt x="3389467" y="1796979"/>
                    </a:cubicBezTo>
                    <a:cubicBezTo>
                      <a:pt x="3409369" y="1796979"/>
                      <a:pt x="3416361" y="1802179"/>
                      <a:pt x="3416361" y="1822797"/>
                    </a:cubicBezTo>
                    <a:cubicBezTo>
                      <a:pt x="3415706" y="2093890"/>
                      <a:pt x="3415706" y="2364983"/>
                      <a:pt x="3416361" y="2636075"/>
                    </a:cubicBezTo>
                    <a:cubicBezTo>
                      <a:pt x="3416361" y="2658308"/>
                      <a:pt x="3407396" y="2660908"/>
                      <a:pt x="3388749" y="2660728"/>
                    </a:cubicBezTo>
                    <a:cubicBezTo>
                      <a:pt x="3325996" y="2659922"/>
                      <a:pt x="3262706" y="2659205"/>
                      <a:pt x="3199774" y="2660728"/>
                    </a:cubicBezTo>
                    <a:cubicBezTo>
                      <a:pt x="3175031" y="2661356"/>
                      <a:pt x="3167680" y="2654722"/>
                      <a:pt x="3167949" y="2629352"/>
                    </a:cubicBezTo>
                    <a:cubicBezTo>
                      <a:pt x="3168845" y="2497033"/>
                      <a:pt x="3168218" y="2363817"/>
                      <a:pt x="3168218" y="2230691"/>
                    </a:cubicBezTo>
                    <a:cubicBezTo>
                      <a:pt x="3168218" y="2096221"/>
                      <a:pt x="3168218" y="1961750"/>
                      <a:pt x="3167680" y="1827280"/>
                    </a:cubicBezTo>
                    <a:cubicBezTo>
                      <a:pt x="3167680" y="1804599"/>
                      <a:pt x="3172700" y="1796351"/>
                      <a:pt x="3196905" y="1796979"/>
                    </a:cubicBezTo>
                    <a:close/>
                    <a:moveTo>
                      <a:pt x="616317" y="1763002"/>
                    </a:moveTo>
                    <a:cubicBezTo>
                      <a:pt x="528193" y="1763352"/>
                      <a:pt x="457032" y="1835079"/>
                      <a:pt x="457381" y="1923202"/>
                    </a:cubicBezTo>
                    <a:cubicBezTo>
                      <a:pt x="457381" y="1923327"/>
                      <a:pt x="457381" y="1923444"/>
                      <a:pt x="457381" y="1923560"/>
                    </a:cubicBezTo>
                    <a:cubicBezTo>
                      <a:pt x="458986" y="2011074"/>
                      <a:pt x="530058" y="2081348"/>
                      <a:pt x="617580" y="2081967"/>
                    </a:cubicBezTo>
                    <a:lnTo>
                      <a:pt x="617580" y="2082146"/>
                    </a:lnTo>
                    <a:cubicBezTo>
                      <a:pt x="705712" y="2081796"/>
                      <a:pt x="776865" y="2010070"/>
                      <a:pt x="776525" y="1921947"/>
                    </a:cubicBezTo>
                    <a:cubicBezTo>
                      <a:pt x="776175" y="1833815"/>
                      <a:pt x="704449" y="1762653"/>
                      <a:pt x="616317" y="1763002"/>
                    </a:cubicBezTo>
                    <a:close/>
                    <a:moveTo>
                      <a:pt x="3799513" y="1577433"/>
                    </a:moveTo>
                    <a:cubicBezTo>
                      <a:pt x="3800652" y="1608872"/>
                      <a:pt x="3801782" y="1640338"/>
                      <a:pt x="3802920" y="1671831"/>
                    </a:cubicBezTo>
                    <a:cubicBezTo>
                      <a:pt x="3802472" y="1707063"/>
                      <a:pt x="3802472" y="1742294"/>
                      <a:pt x="3802382" y="1777525"/>
                    </a:cubicBezTo>
                    <a:lnTo>
                      <a:pt x="3802382" y="1875689"/>
                    </a:lnTo>
                    <a:cubicBezTo>
                      <a:pt x="3802382" y="1908858"/>
                      <a:pt x="3802382" y="1942028"/>
                      <a:pt x="3802382" y="1975197"/>
                    </a:cubicBezTo>
                    <a:lnTo>
                      <a:pt x="3802382" y="2097745"/>
                    </a:lnTo>
                    <a:cubicBezTo>
                      <a:pt x="3802382" y="2121591"/>
                      <a:pt x="3802382" y="2145526"/>
                      <a:pt x="3802382" y="2169462"/>
                    </a:cubicBezTo>
                    <a:lnTo>
                      <a:pt x="3802382" y="2254089"/>
                    </a:lnTo>
                    <a:cubicBezTo>
                      <a:pt x="3802382" y="2279307"/>
                      <a:pt x="3802382" y="2304498"/>
                      <a:pt x="3802382" y="2329662"/>
                    </a:cubicBezTo>
                    <a:cubicBezTo>
                      <a:pt x="3802382" y="2372692"/>
                      <a:pt x="3802382" y="2415750"/>
                      <a:pt x="3802382" y="2458843"/>
                    </a:cubicBezTo>
                    <a:cubicBezTo>
                      <a:pt x="3802382" y="2493178"/>
                      <a:pt x="3802382" y="2527602"/>
                      <a:pt x="3802382" y="2562027"/>
                    </a:cubicBezTo>
                    <a:cubicBezTo>
                      <a:pt x="3802382" y="2596451"/>
                      <a:pt x="3802382" y="2630069"/>
                      <a:pt x="3802382" y="2664045"/>
                    </a:cubicBezTo>
                    <a:lnTo>
                      <a:pt x="3802920" y="2775028"/>
                    </a:lnTo>
                    <a:cubicBezTo>
                      <a:pt x="3802920" y="2809811"/>
                      <a:pt x="3801934" y="2844505"/>
                      <a:pt x="3801486" y="2879288"/>
                    </a:cubicBezTo>
                    <a:cubicBezTo>
                      <a:pt x="3779253" y="2872743"/>
                      <a:pt x="3763027" y="2856517"/>
                      <a:pt x="3744560" y="2843967"/>
                    </a:cubicBezTo>
                    <a:cubicBezTo>
                      <a:pt x="3665132" y="2790178"/>
                      <a:pt x="3586691" y="2734597"/>
                      <a:pt x="3506816" y="2681347"/>
                    </a:cubicBezTo>
                    <a:cubicBezTo>
                      <a:pt x="3487138" y="2670473"/>
                      <a:pt x="3475439" y="2649289"/>
                      <a:pt x="3476695" y="2626842"/>
                    </a:cubicBezTo>
                    <a:cubicBezTo>
                      <a:pt x="3477474" y="2362203"/>
                      <a:pt x="3477474" y="2097565"/>
                      <a:pt x="3476695" y="1832927"/>
                    </a:cubicBezTo>
                    <a:cubicBezTo>
                      <a:pt x="3475180" y="1810542"/>
                      <a:pt x="3486645" y="1789269"/>
                      <a:pt x="3506188" y="1778243"/>
                    </a:cubicBezTo>
                    <a:cubicBezTo>
                      <a:pt x="3604800" y="1712262"/>
                      <a:pt x="3701888" y="1644489"/>
                      <a:pt x="3799513" y="1577433"/>
                    </a:cubicBezTo>
                    <a:close/>
                    <a:moveTo>
                      <a:pt x="612291" y="1507688"/>
                    </a:moveTo>
                    <a:cubicBezTo>
                      <a:pt x="587997" y="1507867"/>
                      <a:pt x="573116" y="1523017"/>
                      <a:pt x="571502" y="1547760"/>
                    </a:cubicBezTo>
                    <a:cubicBezTo>
                      <a:pt x="570937" y="1570333"/>
                      <a:pt x="588768" y="1589087"/>
                      <a:pt x="611341" y="1589652"/>
                    </a:cubicBezTo>
                    <a:cubicBezTo>
                      <a:pt x="612309" y="1589679"/>
                      <a:pt x="613286" y="1589670"/>
                      <a:pt x="614264" y="1589625"/>
                    </a:cubicBezTo>
                    <a:cubicBezTo>
                      <a:pt x="639096" y="1587563"/>
                      <a:pt x="651288" y="1571785"/>
                      <a:pt x="653977" y="1548118"/>
                    </a:cubicBezTo>
                    <a:lnTo>
                      <a:pt x="653977" y="1547939"/>
                    </a:lnTo>
                    <a:cubicBezTo>
                      <a:pt x="650481" y="1523197"/>
                      <a:pt x="636586" y="1507508"/>
                      <a:pt x="612291" y="1507688"/>
                    </a:cubicBezTo>
                    <a:close/>
                    <a:moveTo>
                      <a:pt x="262309" y="1506970"/>
                    </a:moveTo>
                    <a:cubicBezTo>
                      <a:pt x="174276" y="1506926"/>
                      <a:pt x="102872" y="1578249"/>
                      <a:pt x="102827" y="1666282"/>
                    </a:cubicBezTo>
                    <a:cubicBezTo>
                      <a:pt x="102782" y="1754307"/>
                      <a:pt x="174105" y="1825711"/>
                      <a:pt x="262130" y="1825755"/>
                    </a:cubicBezTo>
                    <a:cubicBezTo>
                      <a:pt x="262524" y="1825755"/>
                      <a:pt x="262910" y="1825755"/>
                      <a:pt x="263295" y="1825755"/>
                    </a:cubicBezTo>
                    <a:cubicBezTo>
                      <a:pt x="350710" y="1824778"/>
                      <a:pt x="421173" y="1753867"/>
                      <a:pt x="421612" y="1666453"/>
                    </a:cubicBezTo>
                    <a:cubicBezTo>
                      <a:pt x="421657" y="1578419"/>
                      <a:pt x="350334" y="1507024"/>
                      <a:pt x="262309" y="1506970"/>
                    </a:cubicBezTo>
                    <a:close/>
                    <a:moveTo>
                      <a:pt x="972224" y="1503295"/>
                    </a:moveTo>
                    <a:cubicBezTo>
                      <a:pt x="884594" y="1503447"/>
                      <a:pt x="813665" y="1574609"/>
                      <a:pt x="813818" y="1662239"/>
                    </a:cubicBezTo>
                    <a:cubicBezTo>
                      <a:pt x="814598" y="1749609"/>
                      <a:pt x="885392" y="1820161"/>
                      <a:pt x="972762" y="1820645"/>
                    </a:cubicBezTo>
                    <a:cubicBezTo>
                      <a:pt x="1060392" y="1820493"/>
                      <a:pt x="1131321" y="1749331"/>
                      <a:pt x="1131169" y="1661701"/>
                    </a:cubicBezTo>
                    <a:cubicBezTo>
                      <a:pt x="1131016" y="1574071"/>
                      <a:pt x="1059854" y="1503142"/>
                      <a:pt x="972224" y="1503295"/>
                    </a:cubicBezTo>
                    <a:close/>
                    <a:moveTo>
                      <a:pt x="1631074" y="1345258"/>
                    </a:moveTo>
                    <a:cubicBezTo>
                      <a:pt x="1652219" y="1344395"/>
                      <a:pt x="1672771" y="1345202"/>
                      <a:pt x="1691193" y="1351881"/>
                    </a:cubicBezTo>
                    <a:cubicBezTo>
                      <a:pt x="1728038" y="1365238"/>
                      <a:pt x="1741126" y="1414634"/>
                      <a:pt x="1766228" y="1446638"/>
                    </a:cubicBezTo>
                    <a:cubicBezTo>
                      <a:pt x="2079033" y="1851439"/>
                      <a:pt x="2658682" y="1930561"/>
                      <a:pt x="3068531" y="1624408"/>
                    </a:cubicBezTo>
                    <a:cubicBezTo>
                      <a:pt x="3077495" y="1617774"/>
                      <a:pt x="3084667" y="1606747"/>
                      <a:pt x="3101431" y="1607016"/>
                    </a:cubicBezTo>
                    <a:lnTo>
                      <a:pt x="3101431" y="3054368"/>
                    </a:lnTo>
                    <a:cubicBezTo>
                      <a:pt x="3101431" y="3164006"/>
                      <a:pt x="3041099" y="3224697"/>
                      <a:pt x="2931908" y="3224697"/>
                    </a:cubicBezTo>
                    <a:lnTo>
                      <a:pt x="652811" y="3224697"/>
                    </a:lnTo>
                    <a:cubicBezTo>
                      <a:pt x="545683" y="3224697"/>
                      <a:pt x="485171" y="3164186"/>
                      <a:pt x="485081" y="3056878"/>
                    </a:cubicBezTo>
                    <a:cubicBezTo>
                      <a:pt x="485081" y="2787040"/>
                      <a:pt x="485529" y="2517113"/>
                      <a:pt x="484364" y="2247186"/>
                    </a:cubicBezTo>
                    <a:cubicBezTo>
                      <a:pt x="484364" y="2216616"/>
                      <a:pt x="489833" y="2211327"/>
                      <a:pt x="521299" y="2216168"/>
                    </a:cubicBezTo>
                    <a:cubicBezTo>
                      <a:pt x="872267" y="2271570"/>
                      <a:pt x="1223414" y="2013297"/>
                      <a:pt x="1277382" y="1662149"/>
                    </a:cubicBezTo>
                    <a:cubicBezTo>
                      <a:pt x="1293303" y="1566908"/>
                      <a:pt x="1288812" y="1469372"/>
                      <a:pt x="1264204" y="1375996"/>
                    </a:cubicBezTo>
                    <a:cubicBezTo>
                      <a:pt x="1262052" y="1368107"/>
                      <a:pt x="1261604" y="1359769"/>
                      <a:pt x="1259811" y="1348653"/>
                    </a:cubicBezTo>
                    <a:lnTo>
                      <a:pt x="1567390" y="1348653"/>
                    </a:lnTo>
                    <a:cubicBezTo>
                      <a:pt x="1588189" y="1348653"/>
                      <a:pt x="1609928" y="1346121"/>
                      <a:pt x="1631074" y="1345258"/>
                    </a:cubicBezTo>
                    <a:close/>
                    <a:moveTo>
                      <a:pt x="2516215" y="1180754"/>
                    </a:moveTo>
                    <a:cubicBezTo>
                      <a:pt x="2390655" y="1180009"/>
                      <a:pt x="2288269" y="1281194"/>
                      <a:pt x="2287525" y="1406745"/>
                    </a:cubicBezTo>
                    <a:cubicBezTo>
                      <a:pt x="2287525" y="1407256"/>
                      <a:pt x="2287525" y="1407758"/>
                      <a:pt x="2287525" y="1408269"/>
                    </a:cubicBezTo>
                    <a:cubicBezTo>
                      <a:pt x="2287328" y="1533353"/>
                      <a:pt x="2388441" y="1634986"/>
                      <a:pt x="2513526" y="1635434"/>
                    </a:cubicBezTo>
                    <a:cubicBezTo>
                      <a:pt x="2639085" y="1636179"/>
                      <a:pt x="2741471" y="1534994"/>
                      <a:pt x="2742215" y="1409434"/>
                    </a:cubicBezTo>
                    <a:cubicBezTo>
                      <a:pt x="2742950" y="1283883"/>
                      <a:pt x="2641774" y="1181498"/>
                      <a:pt x="2516215" y="1180754"/>
                    </a:cubicBezTo>
                    <a:close/>
                    <a:moveTo>
                      <a:pt x="838471" y="1093886"/>
                    </a:moveTo>
                    <a:cubicBezTo>
                      <a:pt x="750446" y="1093294"/>
                      <a:pt x="678603" y="1164169"/>
                      <a:pt x="678003" y="1252193"/>
                    </a:cubicBezTo>
                    <a:cubicBezTo>
                      <a:pt x="678003" y="1252552"/>
                      <a:pt x="678003" y="1252911"/>
                      <a:pt x="678003" y="1253269"/>
                    </a:cubicBezTo>
                    <a:cubicBezTo>
                      <a:pt x="679051" y="1340442"/>
                      <a:pt x="749155" y="1411021"/>
                      <a:pt x="836319" y="1412662"/>
                    </a:cubicBezTo>
                    <a:cubicBezTo>
                      <a:pt x="924344" y="1413253"/>
                      <a:pt x="996187" y="1342378"/>
                      <a:pt x="996787" y="1254345"/>
                    </a:cubicBezTo>
                    <a:cubicBezTo>
                      <a:pt x="997379" y="1166320"/>
                      <a:pt x="926495" y="1094477"/>
                      <a:pt x="838471" y="1093886"/>
                    </a:cubicBezTo>
                    <a:close/>
                    <a:moveTo>
                      <a:pt x="395704" y="1093285"/>
                    </a:moveTo>
                    <a:cubicBezTo>
                      <a:pt x="307930" y="1094630"/>
                      <a:pt x="237871" y="1166876"/>
                      <a:pt x="239216" y="1254641"/>
                    </a:cubicBezTo>
                    <a:cubicBezTo>
                      <a:pt x="240561" y="1342334"/>
                      <a:pt x="312673" y="1412366"/>
                      <a:pt x="400366" y="1411138"/>
                    </a:cubicBezTo>
                    <a:cubicBezTo>
                      <a:pt x="488049" y="1409667"/>
                      <a:pt x="558064" y="1337636"/>
                      <a:pt x="557069" y="1249952"/>
                    </a:cubicBezTo>
                    <a:lnTo>
                      <a:pt x="557069" y="1249773"/>
                    </a:lnTo>
                    <a:cubicBezTo>
                      <a:pt x="555724" y="1162000"/>
                      <a:pt x="483477" y="1091940"/>
                      <a:pt x="395704" y="1093285"/>
                    </a:cubicBezTo>
                    <a:close/>
                    <a:moveTo>
                      <a:pt x="612650" y="935919"/>
                    </a:moveTo>
                    <a:cubicBezTo>
                      <a:pt x="951041" y="932467"/>
                      <a:pt x="1228158" y="1203981"/>
                      <a:pt x="1231609" y="1542363"/>
                    </a:cubicBezTo>
                    <a:cubicBezTo>
                      <a:pt x="1235070" y="1880754"/>
                      <a:pt x="963555" y="2157871"/>
                      <a:pt x="625165" y="2161331"/>
                    </a:cubicBezTo>
                    <a:cubicBezTo>
                      <a:pt x="620279" y="2161376"/>
                      <a:pt x="615384" y="2161367"/>
                      <a:pt x="610498" y="2161304"/>
                    </a:cubicBezTo>
                    <a:cubicBezTo>
                      <a:pt x="269839" y="2160677"/>
                      <a:pt x="-984" y="1885102"/>
                      <a:pt x="2" y="1540588"/>
                    </a:cubicBezTo>
                    <a:cubicBezTo>
                      <a:pt x="898" y="1208894"/>
                      <a:pt x="277908" y="936008"/>
                      <a:pt x="612650" y="935919"/>
                    </a:cubicBezTo>
                    <a:close/>
                    <a:moveTo>
                      <a:pt x="2008176" y="814993"/>
                    </a:moveTo>
                    <a:cubicBezTo>
                      <a:pt x="1882518" y="814949"/>
                      <a:pt x="1780616" y="916779"/>
                      <a:pt x="1780571" y="1042437"/>
                    </a:cubicBezTo>
                    <a:cubicBezTo>
                      <a:pt x="1780526" y="1167360"/>
                      <a:pt x="1881209" y="1268948"/>
                      <a:pt x="2006123" y="1270033"/>
                    </a:cubicBezTo>
                    <a:cubicBezTo>
                      <a:pt x="2132274" y="1270625"/>
                      <a:pt x="2235028" y="1168848"/>
                      <a:pt x="2235620" y="1042697"/>
                    </a:cubicBezTo>
                    <a:cubicBezTo>
                      <a:pt x="2235620" y="1042662"/>
                      <a:pt x="2235620" y="1042634"/>
                      <a:pt x="2235620" y="1042598"/>
                    </a:cubicBezTo>
                    <a:cubicBezTo>
                      <a:pt x="2235664" y="916940"/>
                      <a:pt x="2133834" y="815038"/>
                      <a:pt x="2008176" y="814993"/>
                    </a:cubicBezTo>
                    <a:close/>
                    <a:moveTo>
                      <a:pt x="2508057" y="814984"/>
                    </a:moveTo>
                    <a:cubicBezTo>
                      <a:pt x="2475327" y="814984"/>
                      <a:pt x="2448800" y="841511"/>
                      <a:pt x="2448800" y="874241"/>
                    </a:cubicBezTo>
                    <a:cubicBezTo>
                      <a:pt x="2448800" y="906971"/>
                      <a:pt x="2475327" y="933498"/>
                      <a:pt x="2508057" y="933498"/>
                    </a:cubicBezTo>
                    <a:cubicBezTo>
                      <a:pt x="2540787" y="933498"/>
                      <a:pt x="2567314" y="906971"/>
                      <a:pt x="2567314" y="874241"/>
                    </a:cubicBezTo>
                    <a:cubicBezTo>
                      <a:pt x="2567314" y="841511"/>
                      <a:pt x="2540787" y="814984"/>
                      <a:pt x="2508057" y="814984"/>
                    </a:cubicBezTo>
                    <a:close/>
                    <a:moveTo>
                      <a:pt x="3025276" y="808808"/>
                    </a:moveTo>
                    <a:cubicBezTo>
                      <a:pt x="2900362" y="807983"/>
                      <a:pt x="2798182" y="908101"/>
                      <a:pt x="2796452" y="1033006"/>
                    </a:cubicBezTo>
                    <a:cubicBezTo>
                      <a:pt x="2794910" y="1158754"/>
                      <a:pt x="2895601" y="1261938"/>
                      <a:pt x="3021349" y="1263480"/>
                    </a:cubicBezTo>
                    <a:cubicBezTo>
                      <a:pt x="3021627" y="1263480"/>
                      <a:pt x="3021905" y="1263489"/>
                      <a:pt x="3022183" y="1263489"/>
                    </a:cubicBezTo>
                    <a:lnTo>
                      <a:pt x="3022273" y="1263489"/>
                    </a:lnTo>
                    <a:cubicBezTo>
                      <a:pt x="3147832" y="1264322"/>
                      <a:pt x="3250281" y="1163210"/>
                      <a:pt x="3251115" y="1037650"/>
                    </a:cubicBezTo>
                    <a:cubicBezTo>
                      <a:pt x="3251948" y="912099"/>
                      <a:pt x="3150836" y="809642"/>
                      <a:pt x="3025276" y="808808"/>
                    </a:cubicBezTo>
                    <a:close/>
                    <a:moveTo>
                      <a:pt x="2829522" y="225019"/>
                    </a:moveTo>
                    <a:cubicBezTo>
                      <a:pt x="2704016" y="224674"/>
                      <a:pt x="2601989" y="326140"/>
                      <a:pt x="2601648" y="451649"/>
                    </a:cubicBezTo>
                    <a:cubicBezTo>
                      <a:pt x="2601648" y="452245"/>
                      <a:pt x="2601648" y="452842"/>
                      <a:pt x="2601648" y="453438"/>
                    </a:cubicBezTo>
                    <a:cubicBezTo>
                      <a:pt x="2602581" y="578126"/>
                      <a:pt x="2703586" y="678891"/>
                      <a:pt x="2828276" y="679528"/>
                    </a:cubicBezTo>
                    <a:cubicBezTo>
                      <a:pt x="2953782" y="679868"/>
                      <a:pt x="3055809" y="578407"/>
                      <a:pt x="3056159" y="452898"/>
                    </a:cubicBezTo>
                    <a:cubicBezTo>
                      <a:pt x="3056500" y="327389"/>
                      <a:pt x="2955037" y="225364"/>
                      <a:pt x="2829522" y="225019"/>
                    </a:cubicBezTo>
                    <a:close/>
                    <a:moveTo>
                      <a:pt x="2203257" y="221521"/>
                    </a:moveTo>
                    <a:cubicBezTo>
                      <a:pt x="2077948" y="220677"/>
                      <a:pt x="1975679" y="321576"/>
                      <a:pt x="1974836" y="446885"/>
                    </a:cubicBezTo>
                    <a:cubicBezTo>
                      <a:pt x="1974827" y="447814"/>
                      <a:pt x="1974827" y="448744"/>
                      <a:pt x="1974836" y="449673"/>
                    </a:cubicBezTo>
                    <a:cubicBezTo>
                      <a:pt x="1974738" y="574689"/>
                      <a:pt x="2075554" y="676354"/>
                      <a:pt x="2200567" y="677287"/>
                    </a:cubicBezTo>
                    <a:cubicBezTo>
                      <a:pt x="2326423" y="678031"/>
                      <a:pt x="2429051" y="576605"/>
                      <a:pt x="2429795" y="450749"/>
                    </a:cubicBezTo>
                    <a:cubicBezTo>
                      <a:pt x="2430539" y="324892"/>
                      <a:pt x="2329112" y="222263"/>
                      <a:pt x="2203257" y="221521"/>
                    </a:cubicBezTo>
                    <a:close/>
                    <a:moveTo>
                      <a:pt x="2519800" y="3"/>
                    </a:moveTo>
                    <a:cubicBezTo>
                      <a:pt x="2994482" y="810"/>
                      <a:pt x="3383998" y="396153"/>
                      <a:pt x="3383102" y="875407"/>
                    </a:cubicBezTo>
                    <a:cubicBezTo>
                      <a:pt x="3383156" y="1357789"/>
                      <a:pt x="2992151" y="1748883"/>
                      <a:pt x="2509769" y="1748928"/>
                    </a:cubicBezTo>
                    <a:cubicBezTo>
                      <a:pt x="2508810" y="1748937"/>
                      <a:pt x="2507850" y="1748928"/>
                      <a:pt x="2506891" y="1748928"/>
                    </a:cubicBezTo>
                    <a:cubicBezTo>
                      <a:pt x="2019570" y="1748300"/>
                      <a:pt x="1632205" y="1357080"/>
                      <a:pt x="1633102" y="866263"/>
                    </a:cubicBezTo>
                    <a:cubicBezTo>
                      <a:pt x="1634177" y="384141"/>
                      <a:pt x="2028624" y="-1252"/>
                      <a:pt x="2519800" y="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0"/>
              <p:cNvSpPr/>
              <p:nvPr/>
            </p:nvSpPr>
            <p:spPr>
              <a:xfrm>
                <a:off x="3986158" y="2812162"/>
                <a:ext cx="2107832" cy="456388"/>
              </a:xfrm>
              <a:custGeom>
                <a:avLst/>
                <a:gdLst/>
                <a:ahLst/>
                <a:cxnLst/>
                <a:rect l="l" t="t" r="r" b="b"/>
                <a:pathLst>
                  <a:path w="2107832" h="456388" extrusionOk="0">
                    <a:moveTo>
                      <a:pt x="45822" y="413517"/>
                    </a:moveTo>
                    <a:lnTo>
                      <a:pt x="2060282" y="413517"/>
                    </a:lnTo>
                    <a:cubicBezTo>
                      <a:pt x="2069793" y="413158"/>
                      <a:pt x="2079314" y="413427"/>
                      <a:pt x="2088789" y="414324"/>
                    </a:cubicBezTo>
                    <a:cubicBezTo>
                      <a:pt x="2100327" y="415390"/>
                      <a:pt x="2108817" y="425610"/>
                      <a:pt x="2107741" y="437148"/>
                    </a:cubicBezTo>
                    <a:cubicBezTo>
                      <a:pt x="2106755" y="447879"/>
                      <a:pt x="2097781" y="456117"/>
                      <a:pt x="2086996" y="456189"/>
                    </a:cubicBezTo>
                    <a:cubicBezTo>
                      <a:pt x="2077494" y="456637"/>
                      <a:pt x="2067991" y="456189"/>
                      <a:pt x="2058489" y="456189"/>
                    </a:cubicBezTo>
                    <a:lnTo>
                      <a:pt x="1052918" y="456368"/>
                    </a:lnTo>
                    <a:lnTo>
                      <a:pt x="51022" y="456368"/>
                    </a:lnTo>
                    <a:cubicBezTo>
                      <a:pt x="41519" y="456368"/>
                      <a:pt x="32017" y="456368"/>
                      <a:pt x="22514" y="456368"/>
                    </a:cubicBezTo>
                    <a:cubicBezTo>
                      <a:pt x="8440" y="455920"/>
                      <a:pt x="-256" y="448748"/>
                      <a:pt x="282" y="434404"/>
                    </a:cubicBezTo>
                    <a:cubicBezTo>
                      <a:pt x="129" y="423315"/>
                      <a:pt x="8995" y="414207"/>
                      <a:pt x="20085" y="414055"/>
                    </a:cubicBezTo>
                    <a:cubicBezTo>
                      <a:pt x="20327" y="414046"/>
                      <a:pt x="20569" y="414046"/>
                      <a:pt x="20811" y="414055"/>
                    </a:cubicBezTo>
                    <a:cubicBezTo>
                      <a:pt x="29148" y="413427"/>
                      <a:pt x="37485" y="413517"/>
                      <a:pt x="45822" y="413517"/>
                    </a:cubicBezTo>
                    <a:close/>
                    <a:moveTo>
                      <a:pt x="2003983" y="148879"/>
                    </a:moveTo>
                    <a:cubicBezTo>
                      <a:pt x="2086279" y="148879"/>
                      <a:pt x="2086279" y="148879"/>
                      <a:pt x="2086279" y="230817"/>
                    </a:cubicBezTo>
                    <a:cubicBezTo>
                      <a:pt x="2086279" y="307913"/>
                      <a:pt x="2086279" y="307913"/>
                      <a:pt x="2009720" y="307913"/>
                    </a:cubicBezTo>
                    <a:cubicBezTo>
                      <a:pt x="1927245" y="307913"/>
                      <a:pt x="1927245" y="307913"/>
                      <a:pt x="1927245" y="225796"/>
                    </a:cubicBezTo>
                    <a:cubicBezTo>
                      <a:pt x="1927245" y="148879"/>
                      <a:pt x="1927245" y="148879"/>
                      <a:pt x="2003983" y="148879"/>
                    </a:cubicBezTo>
                    <a:close/>
                    <a:moveTo>
                      <a:pt x="1735669" y="148879"/>
                    </a:moveTo>
                    <a:cubicBezTo>
                      <a:pt x="1814559" y="148879"/>
                      <a:pt x="1814559" y="148879"/>
                      <a:pt x="1814559" y="227410"/>
                    </a:cubicBezTo>
                    <a:cubicBezTo>
                      <a:pt x="1814559" y="308092"/>
                      <a:pt x="1814559" y="308092"/>
                      <a:pt x="1733877" y="308092"/>
                    </a:cubicBezTo>
                    <a:cubicBezTo>
                      <a:pt x="1653194" y="308092"/>
                      <a:pt x="1654718" y="308092"/>
                      <a:pt x="1654718" y="229382"/>
                    </a:cubicBezTo>
                    <a:cubicBezTo>
                      <a:pt x="1654897" y="148879"/>
                      <a:pt x="1654897" y="148879"/>
                      <a:pt x="1735669" y="148879"/>
                    </a:cubicBezTo>
                    <a:close/>
                    <a:moveTo>
                      <a:pt x="1455343" y="148789"/>
                    </a:moveTo>
                    <a:lnTo>
                      <a:pt x="1462515" y="148789"/>
                    </a:lnTo>
                    <a:cubicBezTo>
                      <a:pt x="1542570" y="148789"/>
                      <a:pt x="1542570" y="148789"/>
                      <a:pt x="1542570" y="230188"/>
                    </a:cubicBezTo>
                    <a:cubicBezTo>
                      <a:pt x="1542570" y="308092"/>
                      <a:pt x="1542570" y="308092"/>
                      <a:pt x="1465742" y="308092"/>
                    </a:cubicBezTo>
                    <a:cubicBezTo>
                      <a:pt x="1381743" y="308092"/>
                      <a:pt x="1381743" y="308092"/>
                      <a:pt x="1381743" y="222748"/>
                    </a:cubicBezTo>
                    <a:cubicBezTo>
                      <a:pt x="1381743" y="148789"/>
                      <a:pt x="1381743" y="148789"/>
                      <a:pt x="1455343" y="148789"/>
                    </a:cubicBezTo>
                    <a:close/>
                    <a:moveTo>
                      <a:pt x="1188464" y="148789"/>
                    </a:moveTo>
                    <a:cubicBezTo>
                      <a:pt x="1270491" y="148789"/>
                      <a:pt x="1270491" y="148789"/>
                      <a:pt x="1270491" y="228037"/>
                    </a:cubicBezTo>
                    <a:cubicBezTo>
                      <a:pt x="1270491" y="307285"/>
                      <a:pt x="1270491" y="308092"/>
                      <a:pt x="1188912" y="308092"/>
                    </a:cubicBezTo>
                    <a:cubicBezTo>
                      <a:pt x="1109037" y="308092"/>
                      <a:pt x="1109037" y="308092"/>
                      <a:pt x="1109037" y="226692"/>
                    </a:cubicBezTo>
                    <a:cubicBezTo>
                      <a:pt x="1109037" y="148789"/>
                      <a:pt x="1109037" y="148789"/>
                      <a:pt x="1188464" y="148789"/>
                    </a:cubicBezTo>
                    <a:close/>
                    <a:moveTo>
                      <a:pt x="919702" y="148520"/>
                    </a:moveTo>
                    <a:cubicBezTo>
                      <a:pt x="997516" y="148520"/>
                      <a:pt x="997516" y="148520"/>
                      <a:pt x="997516" y="224989"/>
                    </a:cubicBezTo>
                    <a:cubicBezTo>
                      <a:pt x="997516" y="307554"/>
                      <a:pt x="997516" y="307554"/>
                      <a:pt x="914771" y="307554"/>
                    </a:cubicBezTo>
                    <a:cubicBezTo>
                      <a:pt x="837406" y="307554"/>
                      <a:pt x="837406" y="307554"/>
                      <a:pt x="837406" y="230906"/>
                    </a:cubicBezTo>
                    <a:cubicBezTo>
                      <a:pt x="837406" y="148520"/>
                      <a:pt x="837406" y="148520"/>
                      <a:pt x="919702" y="148520"/>
                    </a:cubicBezTo>
                    <a:close/>
                    <a:moveTo>
                      <a:pt x="641796" y="148520"/>
                    </a:moveTo>
                    <a:cubicBezTo>
                      <a:pt x="724272" y="148520"/>
                      <a:pt x="724272" y="148520"/>
                      <a:pt x="724272" y="230188"/>
                    </a:cubicBezTo>
                    <a:cubicBezTo>
                      <a:pt x="724541" y="307554"/>
                      <a:pt x="724541" y="307554"/>
                      <a:pt x="648072" y="307554"/>
                    </a:cubicBezTo>
                    <a:cubicBezTo>
                      <a:pt x="565686" y="307554"/>
                      <a:pt x="565686" y="307554"/>
                      <a:pt x="565686" y="225796"/>
                    </a:cubicBezTo>
                    <a:cubicBezTo>
                      <a:pt x="565686" y="148520"/>
                      <a:pt x="565686" y="148520"/>
                      <a:pt x="641796" y="148520"/>
                    </a:cubicBezTo>
                    <a:close/>
                    <a:moveTo>
                      <a:pt x="376172" y="148520"/>
                    </a:moveTo>
                    <a:cubicBezTo>
                      <a:pt x="452462" y="148520"/>
                      <a:pt x="452462" y="148520"/>
                      <a:pt x="452462" y="225616"/>
                    </a:cubicBezTo>
                    <a:cubicBezTo>
                      <a:pt x="452462" y="307554"/>
                      <a:pt x="452462" y="307554"/>
                      <a:pt x="370166" y="307554"/>
                    </a:cubicBezTo>
                    <a:cubicBezTo>
                      <a:pt x="293876" y="307554"/>
                      <a:pt x="293876" y="307554"/>
                      <a:pt x="293876" y="230278"/>
                    </a:cubicBezTo>
                    <a:cubicBezTo>
                      <a:pt x="293876" y="148520"/>
                      <a:pt x="293876" y="148520"/>
                      <a:pt x="376172" y="148520"/>
                    </a:cubicBezTo>
                    <a:close/>
                    <a:moveTo>
                      <a:pt x="99701" y="148072"/>
                    </a:moveTo>
                    <a:cubicBezTo>
                      <a:pt x="180831" y="148072"/>
                      <a:pt x="180831" y="148072"/>
                      <a:pt x="180831" y="228127"/>
                    </a:cubicBezTo>
                    <a:cubicBezTo>
                      <a:pt x="180831" y="308182"/>
                      <a:pt x="180831" y="307554"/>
                      <a:pt x="102031" y="307554"/>
                    </a:cubicBezTo>
                    <a:cubicBezTo>
                      <a:pt x="20632" y="307554"/>
                      <a:pt x="20632" y="307554"/>
                      <a:pt x="20632" y="226872"/>
                    </a:cubicBezTo>
                    <a:cubicBezTo>
                      <a:pt x="20632" y="148072"/>
                      <a:pt x="20632" y="148072"/>
                      <a:pt x="99701" y="148072"/>
                    </a:cubicBezTo>
                    <a:close/>
                    <a:moveTo>
                      <a:pt x="25472" y="244"/>
                    </a:moveTo>
                    <a:lnTo>
                      <a:pt x="2061716" y="244"/>
                    </a:lnTo>
                    <a:cubicBezTo>
                      <a:pt x="2071201" y="-285"/>
                      <a:pt x="2080712" y="47"/>
                      <a:pt x="2090134" y="1230"/>
                    </a:cubicBezTo>
                    <a:cubicBezTo>
                      <a:pt x="2101009" y="2449"/>
                      <a:pt x="2108835" y="12257"/>
                      <a:pt x="2107616" y="23131"/>
                    </a:cubicBezTo>
                    <a:cubicBezTo>
                      <a:pt x="2107571" y="23543"/>
                      <a:pt x="2107508" y="23947"/>
                      <a:pt x="2107436" y="24359"/>
                    </a:cubicBezTo>
                    <a:cubicBezTo>
                      <a:pt x="2107006" y="34283"/>
                      <a:pt x="2098902" y="42154"/>
                      <a:pt x="2088969" y="42289"/>
                    </a:cubicBezTo>
                    <a:cubicBezTo>
                      <a:pt x="2078301" y="43006"/>
                      <a:pt x="2067543" y="43006"/>
                      <a:pt x="2056875" y="43006"/>
                    </a:cubicBezTo>
                    <a:lnTo>
                      <a:pt x="1054800" y="43275"/>
                    </a:lnTo>
                    <a:lnTo>
                      <a:pt x="52725" y="43275"/>
                    </a:lnTo>
                    <a:cubicBezTo>
                      <a:pt x="43223" y="43275"/>
                      <a:pt x="33720" y="43275"/>
                      <a:pt x="24218" y="43275"/>
                    </a:cubicBezTo>
                    <a:cubicBezTo>
                      <a:pt x="10322" y="43275"/>
                      <a:pt x="371" y="37268"/>
                      <a:pt x="13" y="23104"/>
                    </a:cubicBezTo>
                    <a:cubicBezTo>
                      <a:pt x="-435" y="7057"/>
                      <a:pt x="10143" y="244"/>
                      <a:pt x="25472" y="2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0"/>
              <p:cNvSpPr/>
              <p:nvPr/>
            </p:nvSpPr>
            <p:spPr>
              <a:xfrm>
                <a:off x="5027422" y="507576"/>
                <a:ext cx="1470757" cy="1413927"/>
              </a:xfrm>
              <a:custGeom>
                <a:avLst/>
                <a:gdLst/>
                <a:ahLst/>
                <a:cxnLst/>
                <a:rect l="l" t="t" r="r" b="b"/>
                <a:pathLst>
                  <a:path w="1470757" h="1413927" extrusionOk="0">
                    <a:moveTo>
                      <a:pt x="736361" y="959238"/>
                    </a:moveTo>
                    <a:cubicBezTo>
                      <a:pt x="861321" y="960179"/>
                      <a:pt x="962102" y="1061794"/>
                      <a:pt x="962003" y="1186753"/>
                    </a:cubicBezTo>
                    <a:cubicBezTo>
                      <a:pt x="962255" y="1311963"/>
                      <a:pt x="860962" y="1413676"/>
                      <a:pt x="735743" y="1413927"/>
                    </a:cubicBezTo>
                    <a:cubicBezTo>
                      <a:pt x="734819" y="1413927"/>
                      <a:pt x="733887" y="1413927"/>
                      <a:pt x="732955" y="1413918"/>
                    </a:cubicBezTo>
                    <a:cubicBezTo>
                      <a:pt x="607395" y="1412977"/>
                      <a:pt x="506381" y="1310430"/>
                      <a:pt x="507323" y="1184879"/>
                    </a:cubicBezTo>
                    <a:cubicBezTo>
                      <a:pt x="508264" y="1059320"/>
                      <a:pt x="610811" y="958296"/>
                      <a:pt x="736361" y="959238"/>
                    </a:cubicBezTo>
                    <a:close/>
                    <a:moveTo>
                      <a:pt x="727486" y="593469"/>
                    </a:moveTo>
                    <a:cubicBezTo>
                      <a:pt x="760207" y="593666"/>
                      <a:pt x="786582" y="620354"/>
                      <a:pt x="786384" y="653084"/>
                    </a:cubicBezTo>
                    <a:cubicBezTo>
                      <a:pt x="786187" y="685805"/>
                      <a:pt x="759499" y="712180"/>
                      <a:pt x="726769" y="711982"/>
                    </a:cubicBezTo>
                    <a:cubicBezTo>
                      <a:pt x="694218" y="711785"/>
                      <a:pt x="667925" y="685366"/>
                      <a:pt x="667871" y="652815"/>
                    </a:cubicBezTo>
                    <a:cubicBezTo>
                      <a:pt x="669081" y="620453"/>
                      <a:pt x="695115" y="594527"/>
                      <a:pt x="727486" y="593469"/>
                    </a:cubicBezTo>
                    <a:close/>
                    <a:moveTo>
                      <a:pt x="228161" y="592922"/>
                    </a:moveTo>
                    <a:cubicBezTo>
                      <a:pt x="228573" y="592922"/>
                      <a:pt x="228994" y="592931"/>
                      <a:pt x="229407" y="592931"/>
                    </a:cubicBezTo>
                    <a:cubicBezTo>
                      <a:pt x="354536" y="594060"/>
                      <a:pt x="455299" y="695953"/>
                      <a:pt x="455049" y="821083"/>
                    </a:cubicBezTo>
                    <a:cubicBezTo>
                      <a:pt x="454699" y="946741"/>
                      <a:pt x="352546" y="1048320"/>
                      <a:pt x="226888" y="1047970"/>
                    </a:cubicBezTo>
                    <a:cubicBezTo>
                      <a:pt x="101230" y="1047621"/>
                      <a:pt x="-350" y="945468"/>
                      <a:pt x="0" y="819810"/>
                    </a:cubicBezTo>
                    <a:cubicBezTo>
                      <a:pt x="350" y="694151"/>
                      <a:pt x="102503" y="592572"/>
                      <a:pt x="228161" y="592922"/>
                    </a:cubicBezTo>
                    <a:close/>
                    <a:moveTo>
                      <a:pt x="1245198" y="587283"/>
                    </a:moveTo>
                    <a:cubicBezTo>
                      <a:pt x="1370758" y="588269"/>
                      <a:pt x="1471736" y="690861"/>
                      <a:pt x="1470750" y="816421"/>
                    </a:cubicBezTo>
                    <a:cubicBezTo>
                      <a:pt x="1469764" y="941981"/>
                      <a:pt x="1367172" y="1042959"/>
                      <a:pt x="1241612" y="1041973"/>
                    </a:cubicBezTo>
                    <a:cubicBezTo>
                      <a:pt x="1116052" y="1040987"/>
                      <a:pt x="1015074" y="938395"/>
                      <a:pt x="1016060" y="812835"/>
                    </a:cubicBezTo>
                    <a:cubicBezTo>
                      <a:pt x="1017055" y="687275"/>
                      <a:pt x="1119639" y="586297"/>
                      <a:pt x="1245198" y="587283"/>
                    </a:cubicBezTo>
                    <a:close/>
                    <a:moveTo>
                      <a:pt x="1050575" y="3511"/>
                    </a:moveTo>
                    <a:cubicBezTo>
                      <a:pt x="1175139" y="4298"/>
                      <a:pt x="1275849" y="105209"/>
                      <a:pt x="1276396" y="229771"/>
                    </a:cubicBezTo>
                    <a:cubicBezTo>
                      <a:pt x="1277489" y="354731"/>
                      <a:pt x="1177085" y="456919"/>
                      <a:pt x="1052117" y="458012"/>
                    </a:cubicBezTo>
                    <a:cubicBezTo>
                      <a:pt x="1050646" y="458030"/>
                      <a:pt x="1049176" y="458030"/>
                      <a:pt x="1047706" y="458012"/>
                    </a:cubicBezTo>
                    <a:cubicBezTo>
                      <a:pt x="922200" y="457214"/>
                      <a:pt x="821096" y="354832"/>
                      <a:pt x="821894" y="229325"/>
                    </a:cubicBezTo>
                    <a:cubicBezTo>
                      <a:pt x="822683" y="103818"/>
                      <a:pt x="925069" y="2717"/>
                      <a:pt x="1050575" y="3511"/>
                    </a:cubicBezTo>
                    <a:close/>
                    <a:moveTo>
                      <a:pt x="419898" y="4"/>
                    </a:moveTo>
                    <a:cubicBezTo>
                      <a:pt x="420831" y="-2"/>
                      <a:pt x="421754" y="-1"/>
                      <a:pt x="422686" y="5"/>
                    </a:cubicBezTo>
                    <a:cubicBezTo>
                      <a:pt x="548542" y="302"/>
                      <a:pt x="650327" y="102570"/>
                      <a:pt x="650032" y="228425"/>
                    </a:cubicBezTo>
                    <a:cubicBezTo>
                      <a:pt x="649736" y="354282"/>
                      <a:pt x="547466" y="456067"/>
                      <a:pt x="421610" y="455771"/>
                    </a:cubicBezTo>
                    <a:cubicBezTo>
                      <a:pt x="296069" y="455475"/>
                      <a:pt x="194418" y="353698"/>
                      <a:pt x="194266" y="228157"/>
                    </a:cubicBezTo>
                    <a:cubicBezTo>
                      <a:pt x="193566" y="102848"/>
                      <a:pt x="294590" y="700"/>
                      <a:pt x="419898" y="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0"/>
              <p:cNvSpPr/>
              <p:nvPr/>
            </p:nvSpPr>
            <p:spPr>
              <a:xfrm>
                <a:off x="3349677" y="1377875"/>
                <a:ext cx="1030592" cy="990151"/>
              </a:xfrm>
              <a:custGeom>
                <a:avLst/>
                <a:gdLst/>
                <a:ahLst/>
                <a:cxnLst/>
                <a:rect l="l" t="t" r="r" b="b"/>
                <a:pathLst>
                  <a:path w="1030592" h="990151" extrusionOk="0">
                    <a:moveTo>
                      <a:pt x="514575" y="671008"/>
                    </a:moveTo>
                    <a:cubicBezTo>
                      <a:pt x="602707" y="670963"/>
                      <a:pt x="674192" y="742358"/>
                      <a:pt x="674237" y="830490"/>
                    </a:cubicBezTo>
                    <a:cubicBezTo>
                      <a:pt x="674237" y="830732"/>
                      <a:pt x="674237" y="830965"/>
                      <a:pt x="674237" y="831207"/>
                    </a:cubicBezTo>
                    <a:cubicBezTo>
                      <a:pt x="672515" y="918470"/>
                      <a:pt x="602026" y="988717"/>
                      <a:pt x="514754" y="990151"/>
                    </a:cubicBezTo>
                    <a:cubicBezTo>
                      <a:pt x="426622" y="990196"/>
                      <a:pt x="355147" y="918802"/>
                      <a:pt x="355093" y="830669"/>
                    </a:cubicBezTo>
                    <a:cubicBezTo>
                      <a:pt x="355048" y="742537"/>
                      <a:pt x="426452" y="671053"/>
                      <a:pt x="514575" y="671008"/>
                    </a:cubicBezTo>
                    <a:close/>
                    <a:moveTo>
                      <a:pt x="509465" y="416052"/>
                    </a:moveTo>
                    <a:cubicBezTo>
                      <a:pt x="533490" y="415872"/>
                      <a:pt x="547654" y="431560"/>
                      <a:pt x="551150" y="456303"/>
                    </a:cubicBezTo>
                    <a:cubicBezTo>
                      <a:pt x="548461" y="479970"/>
                      <a:pt x="535821" y="495389"/>
                      <a:pt x="511437" y="497989"/>
                    </a:cubicBezTo>
                    <a:cubicBezTo>
                      <a:pt x="488881" y="499038"/>
                      <a:pt x="469751" y="481601"/>
                      <a:pt x="468702" y="459046"/>
                    </a:cubicBezTo>
                    <a:cubicBezTo>
                      <a:pt x="468657" y="458078"/>
                      <a:pt x="468648" y="457101"/>
                      <a:pt x="468675" y="456124"/>
                    </a:cubicBezTo>
                    <a:cubicBezTo>
                      <a:pt x="470289" y="431381"/>
                      <a:pt x="485439" y="416231"/>
                      <a:pt x="509465" y="416052"/>
                    </a:cubicBezTo>
                    <a:close/>
                    <a:moveTo>
                      <a:pt x="159581" y="415057"/>
                    </a:moveTo>
                    <a:cubicBezTo>
                      <a:pt x="159993" y="415057"/>
                      <a:pt x="160415" y="415066"/>
                      <a:pt x="160827" y="415066"/>
                    </a:cubicBezTo>
                    <a:cubicBezTo>
                      <a:pt x="248242" y="416142"/>
                      <a:pt x="318597" y="487214"/>
                      <a:pt x="318785" y="574638"/>
                    </a:cubicBezTo>
                    <a:cubicBezTo>
                      <a:pt x="318687" y="662671"/>
                      <a:pt x="247238" y="733950"/>
                      <a:pt x="159204" y="733842"/>
                    </a:cubicBezTo>
                    <a:cubicBezTo>
                      <a:pt x="71180" y="733744"/>
                      <a:pt x="-98" y="662295"/>
                      <a:pt x="0" y="574270"/>
                    </a:cubicBezTo>
                    <a:cubicBezTo>
                      <a:pt x="99" y="486237"/>
                      <a:pt x="71548" y="414959"/>
                      <a:pt x="159581" y="415057"/>
                    </a:cubicBezTo>
                    <a:close/>
                    <a:moveTo>
                      <a:pt x="873898" y="411507"/>
                    </a:moveTo>
                    <a:cubicBezTo>
                      <a:pt x="961412" y="412600"/>
                      <a:pt x="1031516" y="484345"/>
                      <a:pt x="1030583" y="571858"/>
                    </a:cubicBezTo>
                    <a:cubicBezTo>
                      <a:pt x="1029301" y="659453"/>
                      <a:pt x="957539" y="729583"/>
                      <a:pt x="869936" y="728830"/>
                    </a:cubicBezTo>
                    <a:cubicBezTo>
                      <a:pt x="782306" y="727737"/>
                      <a:pt x="712157" y="655813"/>
                      <a:pt x="713251" y="568183"/>
                    </a:cubicBezTo>
                    <a:cubicBezTo>
                      <a:pt x="714344" y="480562"/>
                      <a:pt x="786268" y="410413"/>
                      <a:pt x="873898" y="411507"/>
                    </a:cubicBezTo>
                    <a:close/>
                    <a:moveTo>
                      <a:pt x="736389" y="2071"/>
                    </a:moveTo>
                    <a:cubicBezTo>
                      <a:pt x="824413" y="2877"/>
                      <a:pt x="895127" y="74882"/>
                      <a:pt x="894329" y="162906"/>
                    </a:cubicBezTo>
                    <a:cubicBezTo>
                      <a:pt x="894320" y="163077"/>
                      <a:pt x="894320" y="163256"/>
                      <a:pt x="894320" y="163426"/>
                    </a:cubicBezTo>
                    <a:cubicBezTo>
                      <a:pt x="892895" y="251101"/>
                      <a:pt x="821177" y="321304"/>
                      <a:pt x="733493" y="320847"/>
                    </a:cubicBezTo>
                    <a:cubicBezTo>
                      <a:pt x="645469" y="320049"/>
                      <a:pt x="574755" y="248044"/>
                      <a:pt x="575553" y="160011"/>
                    </a:cubicBezTo>
                    <a:cubicBezTo>
                      <a:pt x="576351" y="71986"/>
                      <a:pt x="648355" y="1273"/>
                      <a:pt x="736389" y="2071"/>
                    </a:cubicBezTo>
                    <a:close/>
                    <a:moveTo>
                      <a:pt x="294491" y="0"/>
                    </a:moveTo>
                    <a:cubicBezTo>
                      <a:pt x="294671" y="0"/>
                      <a:pt x="294850" y="0"/>
                      <a:pt x="295029" y="0"/>
                    </a:cubicBezTo>
                    <a:cubicBezTo>
                      <a:pt x="382301" y="574"/>
                      <a:pt x="453077" y="70875"/>
                      <a:pt x="454242" y="158137"/>
                    </a:cubicBezTo>
                    <a:cubicBezTo>
                      <a:pt x="454691" y="245920"/>
                      <a:pt x="383888" y="317440"/>
                      <a:pt x="296105" y="317889"/>
                    </a:cubicBezTo>
                    <a:cubicBezTo>
                      <a:pt x="208323" y="318328"/>
                      <a:pt x="136802" y="247533"/>
                      <a:pt x="136354" y="159751"/>
                    </a:cubicBezTo>
                    <a:cubicBezTo>
                      <a:pt x="135915" y="71969"/>
                      <a:pt x="206709" y="448"/>
                      <a:pt x="29449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0"/>
              <p:cNvSpPr/>
              <p:nvPr/>
            </p:nvSpPr>
            <p:spPr>
              <a:xfrm>
                <a:off x="4112048" y="3631332"/>
                <a:ext cx="1854696" cy="77544"/>
              </a:xfrm>
              <a:custGeom>
                <a:avLst/>
                <a:gdLst/>
                <a:ahLst/>
                <a:cxnLst/>
                <a:rect l="l" t="t" r="r" b="b"/>
                <a:pathLst>
                  <a:path w="1854696" h="77544" extrusionOk="0">
                    <a:moveTo>
                      <a:pt x="295499" y="2178"/>
                    </a:moveTo>
                    <a:cubicBezTo>
                      <a:pt x="315240" y="3505"/>
                      <a:pt x="330668" y="19749"/>
                      <a:pt x="330964" y="39534"/>
                    </a:cubicBezTo>
                    <a:cubicBezTo>
                      <a:pt x="330695" y="62573"/>
                      <a:pt x="314559" y="74586"/>
                      <a:pt x="292147" y="77544"/>
                    </a:cubicBezTo>
                    <a:cubicBezTo>
                      <a:pt x="269735" y="73062"/>
                      <a:pt x="254047" y="61856"/>
                      <a:pt x="255033" y="37562"/>
                    </a:cubicBezTo>
                    <a:cubicBezTo>
                      <a:pt x="256440" y="16620"/>
                      <a:pt x="274558" y="780"/>
                      <a:pt x="295499" y="2178"/>
                    </a:cubicBezTo>
                    <a:close/>
                    <a:moveTo>
                      <a:pt x="1180280" y="1613"/>
                    </a:moveTo>
                    <a:cubicBezTo>
                      <a:pt x="1204396" y="538"/>
                      <a:pt x="1216587" y="13447"/>
                      <a:pt x="1219456" y="35231"/>
                    </a:cubicBezTo>
                    <a:cubicBezTo>
                      <a:pt x="1219456" y="61229"/>
                      <a:pt x="1206099" y="75751"/>
                      <a:pt x="1183597" y="76827"/>
                    </a:cubicBezTo>
                    <a:cubicBezTo>
                      <a:pt x="1164485" y="79212"/>
                      <a:pt x="1147057" y="65657"/>
                      <a:pt x="1144672" y="46553"/>
                    </a:cubicBezTo>
                    <a:cubicBezTo>
                      <a:pt x="1144439" y="44698"/>
                      <a:pt x="1144359" y="42833"/>
                      <a:pt x="1144422" y="40969"/>
                    </a:cubicBezTo>
                    <a:cubicBezTo>
                      <a:pt x="1143615" y="17571"/>
                      <a:pt x="1156165" y="2689"/>
                      <a:pt x="1180280" y="1613"/>
                    </a:cubicBezTo>
                    <a:close/>
                    <a:moveTo>
                      <a:pt x="1815341" y="897"/>
                    </a:moveTo>
                    <a:cubicBezTo>
                      <a:pt x="1839008" y="89"/>
                      <a:pt x="1851917" y="13895"/>
                      <a:pt x="1854696" y="36128"/>
                    </a:cubicBezTo>
                    <a:cubicBezTo>
                      <a:pt x="1854068" y="61139"/>
                      <a:pt x="1840801" y="75662"/>
                      <a:pt x="1818209" y="76469"/>
                    </a:cubicBezTo>
                    <a:cubicBezTo>
                      <a:pt x="1799070" y="78629"/>
                      <a:pt x="1781804" y="64869"/>
                      <a:pt x="1779643" y="45729"/>
                    </a:cubicBezTo>
                    <a:cubicBezTo>
                      <a:pt x="1779419" y="43766"/>
                      <a:pt x="1779365" y="41776"/>
                      <a:pt x="1779482" y="39803"/>
                    </a:cubicBezTo>
                    <a:cubicBezTo>
                      <a:pt x="1778944" y="16405"/>
                      <a:pt x="1791674" y="1703"/>
                      <a:pt x="1815341" y="897"/>
                    </a:cubicBezTo>
                    <a:close/>
                    <a:moveTo>
                      <a:pt x="672789" y="807"/>
                    </a:moveTo>
                    <a:cubicBezTo>
                      <a:pt x="691875" y="-1363"/>
                      <a:pt x="709105" y="12353"/>
                      <a:pt x="711274" y="31448"/>
                    </a:cubicBezTo>
                    <a:cubicBezTo>
                      <a:pt x="711507" y="33474"/>
                      <a:pt x="711552" y="35518"/>
                      <a:pt x="711427" y="37562"/>
                    </a:cubicBezTo>
                    <a:cubicBezTo>
                      <a:pt x="712323" y="62125"/>
                      <a:pt x="697262" y="73062"/>
                      <a:pt x="675030" y="77365"/>
                    </a:cubicBezTo>
                    <a:cubicBezTo>
                      <a:pt x="651632" y="74945"/>
                      <a:pt x="636034" y="62394"/>
                      <a:pt x="635585" y="39445"/>
                    </a:cubicBezTo>
                    <a:cubicBezTo>
                      <a:pt x="633667" y="20081"/>
                      <a:pt x="647813" y="2833"/>
                      <a:pt x="667177" y="914"/>
                    </a:cubicBezTo>
                    <a:cubicBezTo>
                      <a:pt x="669041" y="726"/>
                      <a:pt x="670915" y="690"/>
                      <a:pt x="672789" y="807"/>
                    </a:cubicBezTo>
                    <a:close/>
                    <a:moveTo>
                      <a:pt x="546924" y="807"/>
                    </a:moveTo>
                    <a:cubicBezTo>
                      <a:pt x="570949" y="986"/>
                      <a:pt x="582693" y="15419"/>
                      <a:pt x="584575" y="37920"/>
                    </a:cubicBezTo>
                    <a:cubicBezTo>
                      <a:pt x="583051" y="62663"/>
                      <a:pt x="569156" y="76648"/>
                      <a:pt x="546565" y="76558"/>
                    </a:cubicBezTo>
                    <a:cubicBezTo>
                      <a:pt x="527201" y="77876"/>
                      <a:pt x="510437" y="63246"/>
                      <a:pt x="509119" y="43891"/>
                    </a:cubicBezTo>
                    <a:cubicBezTo>
                      <a:pt x="508985" y="42017"/>
                      <a:pt x="509012" y="40144"/>
                      <a:pt x="509182" y="38279"/>
                    </a:cubicBezTo>
                    <a:cubicBezTo>
                      <a:pt x="509182" y="15060"/>
                      <a:pt x="522898" y="627"/>
                      <a:pt x="546924" y="807"/>
                    </a:cubicBezTo>
                    <a:close/>
                    <a:moveTo>
                      <a:pt x="419177" y="807"/>
                    </a:moveTo>
                    <a:cubicBezTo>
                      <a:pt x="440109" y="1452"/>
                      <a:pt x="456559" y="18943"/>
                      <a:pt x="455914" y="39875"/>
                    </a:cubicBezTo>
                    <a:cubicBezTo>
                      <a:pt x="455313" y="59454"/>
                      <a:pt x="439894" y="75358"/>
                      <a:pt x="420342" y="76559"/>
                    </a:cubicBezTo>
                    <a:cubicBezTo>
                      <a:pt x="397751" y="76828"/>
                      <a:pt x="383497" y="63022"/>
                      <a:pt x="381704" y="38638"/>
                    </a:cubicBezTo>
                    <a:cubicBezTo>
                      <a:pt x="383587" y="15778"/>
                      <a:pt x="395331" y="1345"/>
                      <a:pt x="419177" y="807"/>
                    </a:cubicBezTo>
                    <a:close/>
                    <a:moveTo>
                      <a:pt x="1560195" y="771"/>
                    </a:moveTo>
                    <a:cubicBezTo>
                      <a:pt x="1561397" y="727"/>
                      <a:pt x="1562589" y="736"/>
                      <a:pt x="1563790" y="807"/>
                    </a:cubicBezTo>
                    <a:cubicBezTo>
                      <a:pt x="1587816" y="718"/>
                      <a:pt x="1597677" y="17302"/>
                      <a:pt x="1602697" y="37025"/>
                    </a:cubicBezTo>
                    <a:cubicBezTo>
                      <a:pt x="1598753" y="61678"/>
                      <a:pt x="1586023" y="77186"/>
                      <a:pt x="1562983" y="76559"/>
                    </a:cubicBezTo>
                    <a:cubicBezTo>
                      <a:pt x="1542051" y="77330"/>
                      <a:pt x="1524462" y="60987"/>
                      <a:pt x="1523691" y="40055"/>
                    </a:cubicBezTo>
                    <a:cubicBezTo>
                      <a:pt x="1522920" y="19131"/>
                      <a:pt x="1539263" y="1542"/>
                      <a:pt x="1560195" y="771"/>
                    </a:cubicBezTo>
                    <a:close/>
                    <a:moveTo>
                      <a:pt x="1692345" y="717"/>
                    </a:moveTo>
                    <a:cubicBezTo>
                      <a:pt x="1713215" y="2079"/>
                      <a:pt x="1729028" y="20099"/>
                      <a:pt x="1727666" y="40968"/>
                    </a:cubicBezTo>
                    <a:cubicBezTo>
                      <a:pt x="1726303" y="61838"/>
                      <a:pt x="1708284" y="77652"/>
                      <a:pt x="1687414" y="76289"/>
                    </a:cubicBezTo>
                    <a:cubicBezTo>
                      <a:pt x="1664733" y="74855"/>
                      <a:pt x="1652004" y="59884"/>
                      <a:pt x="1651914" y="35231"/>
                    </a:cubicBezTo>
                    <a:cubicBezTo>
                      <a:pt x="1655679" y="12729"/>
                      <a:pt x="1668499" y="-628"/>
                      <a:pt x="1692345" y="717"/>
                    </a:cubicBezTo>
                    <a:close/>
                    <a:moveTo>
                      <a:pt x="36921" y="627"/>
                    </a:moveTo>
                    <a:cubicBezTo>
                      <a:pt x="60767" y="-90"/>
                      <a:pt x="73229" y="13985"/>
                      <a:pt x="76904" y="35231"/>
                    </a:cubicBezTo>
                    <a:cubicBezTo>
                      <a:pt x="76277" y="60601"/>
                      <a:pt x="63009" y="75124"/>
                      <a:pt x="40328" y="76379"/>
                    </a:cubicBezTo>
                    <a:cubicBezTo>
                      <a:pt x="19431" y="77706"/>
                      <a:pt x="1403" y="61838"/>
                      <a:pt x="77" y="40941"/>
                    </a:cubicBezTo>
                    <a:cubicBezTo>
                      <a:pt x="-1250" y="20045"/>
                      <a:pt x="14617" y="2017"/>
                      <a:pt x="35514" y="690"/>
                    </a:cubicBezTo>
                    <a:cubicBezTo>
                      <a:pt x="35980" y="663"/>
                      <a:pt x="36455" y="636"/>
                      <a:pt x="36921" y="627"/>
                    </a:cubicBezTo>
                    <a:close/>
                    <a:moveTo>
                      <a:pt x="1435282" y="583"/>
                    </a:moveTo>
                    <a:cubicBezTo>
                      <a:pt x="1456277" y="260"/>
                      <a:pt x="1473552" y="17015"/>
                      <a:pt x="1473875" y="38010"/>
                    </a:cubicBezTo>
                    <a:cubicBezTo>
                      <a:pt x="1474682" y="62125"/>
                      <a:pt x="1458635" y="73331"/>
                      <a:pt x="1436582" y="77455"/>
                    </a:cubicBezTo>
                    <a:cubicBezTo>
                      <a:pt x="1413722" y="74497"/>
                      <a:pt x="1397944" y="62484"/>
                      <a:pt x="1397855" y="39176"/>
                    </a:cubicBezTo>
                    <a:cubicBezTo>
                      <a:pt x="1397532" y="18180"/>
                      <a:pt x="1414286" y="905"/>
                      <a:pt x="1435282" y="583"/>
                    </a:cubicBezTo>
                    <a:close/>
                    <a:moveTo>
                      <a:pt x="1308834" y="179"/>
                    </a:moveTo>
                    <a:cubicBezTo>
                      <a:pt x="1331067" y="2151"/>
                      <a:pt x="1345769" y="13626"/>
                      <a:pt x="1346486" y="37651"/>
                    </a:cubicBezTo>
                    <a:cubicBezTo>
                      <a:pt x="1348539" y="56997"/>
                      <a:pt x="1334518" y="74353"/>
                      <a:pt x="1315172" y="76406"/>
                    </a:cubicBezTo>
                    <a:cubicBezTo>
                      <a:pt x="1313361" y="76594"/>
                      <a:pt x="1311541" y="76648"/>
                      <a:pt x="1309730" y="76558"/>
                    </a:cubicBezTo>
                    <a:cubicBezTo>
                      <a:pt x="1290008" y="78306"/>
                      <a:pt x="1272598" y="63730"/>
                      <a:pt x="1270850" y="44008"/>
                    </a:cubicBezTo>
                    <a:cubicBezTo>
                      <a:pt x="1270716" y="42492"/>
                      <a:pt x="1270671" y="40969"/>
                      <a:pt x="1270734" y="39444"/>
                    </a:cubicBezTo>
                    <a:cubicBezTo>
                      <a:pt x="1270286" y="17302"/>
                      <a:pt x="1284002" y="2510"/>
                      <a:pt x="1308834" y="179"/>
                    </a:cubicBezTo>
                    <a:close/>
                    <a:moveTo>
                      <a:pt x="929000" y="179"/>
                    </a:moveTo>
                    <a:cubicBezTo>
                      <a:pt x="952936" y="3317"/>
                      <a:pt x="966921" y="17302"/>
                      <a:pt x="965935" y="40072"/>
                    </a:cubicBezTo>
                    <a:cubicBezTo>
                      <a:pt x="966338" y="59875"/>
                      <a:pt x="950623" y="76253"/>
                      <a:pt x="930820" y="76657"/>
                    </a:cubicBezTo>
                    <a:cubicBezTo>
                      <a:pt x="929314" y="76693"/>
                      <a:pt x="927808" y="76630"/>
                      <a:pt x="926310" y="76469"/>
                    </a:cubicBezTo>
                    <a:cubicBezTo>
                      <a:pt x="906866" y="77204"/>
                      <a:pt x="890506" y="62035"/>
                      <a:pt x="889770" y="42591"/>
                    </a:cubicBezTo>
                    <a:cubicBezTo>
                      <a:pt x="889699" y="40735"/>
                      <a:pt x="889779" y="38871"/>
                      <a:pt x="890003" y="37024"/>
                    </a:cubicBezTo>
                    <a:cubicBezTo>
                      <a:pt x="891169" y="13178"/>
                      <a:pt x="906230" y="1793"/>
                      <a:pt x="929000" y="179"/>
                    </a:cubicBezTo>
                    <a:close/>
                    <a:moveTo>
                      <a:pt x="165744" y="89"/>
                    </a:moveTo>
                    <a:cubicBezTo>
                      <a:pt x="189232" y="2420"/>
                      <a:pt x="203665" y="15329"/>
                      <a:pt x="203844" y="38637"/>
                    </a:cubicBezTo>
                    <a:cubicBezTo>
                      <a:pt x="202823" y="59705"/>
                      <a:pt x="184920" y="75957"/>
                      <a:pt x="163853" y="74935"/>
                    </a:cubicBezTo>
                    <a:cubicBezTo>
                      <a:pt x="144211" y="73976"/>
                      <a:pt x="128505" y="58279"/>
                      <a:pt x="127555" y="38637"/>
                    </a:cubicBezTo>
                    <a:cubicBezTo>
                      <a:pt x="127824" y="15329"/>
                      <a:pt x="142347" y="2420"/>
                      <a:pt x="165744" y="89"/>
                    </a:cubicBezTo>
                    <a:close/>
                    <a:moveTo>
                      <a:pt x="1051458" y="0"/>
                    </a:moveTo>
                    <a:cubicBezTo>
                      <a:pt x="1078352" y="2062"/>
                      <a:pt x="1092247" y="15240"/>
                      <a:pt x="1092516" y="38369"/>
                    </a:cubicBezTo>
                    <a:cubicBezTo>
                      <a:pt x="1092516" y="59167"/>
                      <a:pt x="1075662" y="76021"/>
                      <a:pt x="1054864" y="76021"/>
                    </a:cubicBezTo>
                    <a:cubicBezTo>
                      <a:pt x="1034066" y="76021"/>
                      <a:pt x="1017213" y="59167"/>
                      <a:pt x="1017213" y="38369"/>
                    </a:cubicBezTo>
                    <a:cubicBezTo>
                      <a:pt x="1017033" y="14344"/>
                      <a:pt x="1032453" y="3676"/>
                      <a:pt x="1051458" y="0"/>
                    </a:cubicBezTo>
                    <a:close/>
                    <a:moveTo>
                      <a:pt x="796950" y="0"/>
                    </a:moveTo>
                    <a:cubicBezTo>
                      <a:pt x="823306" y="1614"/>
                      <a:pt x="837829" y="14344"/>
                      <a:pt x="838815" y="37472"/>
                    </a:cubicBezTo>
                    <a:cubicBezTo>
                      <a:pt x="839407" y="58512"/>
                      <a:pt x="822831" y="76056"/>
                      <a:pt x="801791" y="76648"/>
                    </a:cubicBezTo>
                    <a:cubicBezTo>
                      <a:pt x="780751" y="77240"/>
                      <a:pt x="763207" y="60664"/>
                      <a:pt x="762615" y="39624"/>
                    </a:cubicBezTo>
                    <a:cubicBezTo>
                      <a:pt x="761808" y="16136"/>
                      <a:pt x="777228" y="4034"/>
                      <a:pt x="7969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58" name="Google Shape;258;p10"/>
          <p:cNvSpPr txBox="1">
            <a:spLocks noGrp="1"/>
          </p:cNvSpPr>
          <p:nvPr>
            <p:ph type="subTitle" idx="1"/>
          </p:nvPr>
        </p:nvSpPr>
        <p:spPr>
          <a:xfrm>
            <a:off x="5054225" y="2470900"/>
            <a:ext cx="6178500" cy="717900"/>
          </a:xfrm>
          <a:prstGeom prst="rect">
            <a:avLst/>
          </a:prstGeom>
        </p:spPr>
        <p:txBody>
          <a:bodyPr spcFirstLastPara="1" wrap="square" lIns="121900" tIns="121900" rIns="121900" bIns="121900" anchor="t" anchorCtr="0">
            <a:noAutofit/>
          </a:bodyPr>
          <a:lstStyle>
            <a:lvl1pPr lvl="0" rtl="0">
              <a:spcBef>
                <a:spcPts val="0"/>
              </a:spcBef>
              <a:spcAft>
                <a:spcPts val="0"/>
              </a:spcAft>
              <a:buClr>
                <a:schemeClr val="lt1"/>
              </a:buClr>
              <a:buSzPts val="2100"/>
              <a:buNone/>
              <a:defRPr sz="2100" b="1">
                <a:solidFill>
                  <a:schemeClr val="lt1"/>
                </a:solidFill>
              </a:defRPr>
            </a:lvl1pPr>
            <a:lvl2pPr lvl="1" rtl="0">
              <a:spcBef>
                <a:spcPts val="2100"/>
              </a:spcBef>
              <a:spcAft>
                <a:spcPts val="0"/>
              </a:spcAft>
              <a:buClr>
                <a:schemeClr val="lt1"/>
              </a:buClr>
              <a:buSzPts val="2100"/>
              <a:buNone/>
              <a:defRPr sz="2100" b="1">
                <a:solidFill>
                  <a:schemeClr val="lt1"/>
                </a:solidFill>
              </a:defRPr>
            </a:lvl2pPr>
            <a:lvl3pPr lvl="2" rtl="0">
              <a:spcBef>
                <a:spcPts val="2100"/>
              </a:spcBef>
              <a:spcAft>
                <a:spcPts val="0"/>
              </a:spcAft>
              <a:buClr>
                <a:schemeClr val="lt1"/>
              </a:buClr>
              <a:buSzPts val="2100"/>
              <a:buNone/>
              <a:defRPr sz="2100" b="1">
                <a:solidFill>
                  <a:schemeClr val="lt1"/>
                </a:solidFill>
              </a:defRPr>
            </a:lvl3pPr>
            <a:lvl4pPr lvl="3" rtl="0">
              <a:spcBef>
                <a:spcPts val="2100"/>
              </a:spcBef>
              <a:spcAft>
                <a:spcPts val="0"/>
              </a:spcAft>
              <a:buClr>
                <a:schemeClr val="lt1"/>
              </a:buClr>
              <a:buSzPts val="2100"/>
              <a:buNone/>
              <a:defRPr sz="2100" b="1">
                <a:solidFill>
                  <a:schemeClr val="lt1"/>
                </a:solidFill>
              </a:defRPr>
            </a:lvl4pPr>
            <a:lvl5pPr lvl="4" rtl="0">
              <a:spcBef>
                <a:spcPts val="2100"/>
              </a:spcBef>
              <a:spcAft>
                <a:spcPts val="0"/>
              </a:spcAft>
              <a:buClr>
                <a:schemeClr val="lt1"/>
              </a:buClr>
              <a:buSzPts val="2100"/>
              <a:buNone/>
              <a:defRPr sz="2100" b="1">
                <a:solidFill>
                  <a:schemeClr val="lt1"/>
                </a:solidFill>
              </a:defRPr>
            </a:lvl5pPr>
            <a:lvl6pPr lvl="5" rtl="0">
              <a:spcBef>
                <a:spcPts val="2100"/>
              </a:spcBef>
              <a:spcAft>
                <a:spcPts val="0"/>
              </a:spcAft>
              <a:buClr>
                <a:schemeClr val="lt1"/>
              </a:buClr>
              <a:buSzPts val="2100"/>
              <a:buNone/>
              <a:defRPr sz="2100" b="1">
                <a:solidFill>
                  <a:schemeClr val="lt1"/>
                </a:solidFill>
              </a:defRPr>
            </a:lvl6pPr>
            <a:lvl7pPr lvl="6" rtl="0">
              <a:spcBef>
                <a:spcPts val="2100"/>
              </a:spcBef>
              <a:spcAft>
                <a:spcPts val="0"/>
              </a:spcAft>
              <a:buClr>
                <a:schemeClr val="lt1"/>
              </a:buClr>
              <a:buSzPts val="2100"/>
              <a:buNone/>
              <a:defRPr sz="2100" b="1">
                <a:solidFill>
                  <a:schemeClr val="lt1"/>
                </a:solidFill>
              </a:defRPr>
            </a:lvl7pPr>
            <a:lvl8pPr lvl="7" rtl="0">
              <a:spcBef>
                <a:spcPts val="2100"/>
              </a:spcBef>
              <a:spcAft>
                <a:spcPts val="0"/>
              </a:spcAft>
              <a:buClr>
                <a:schemeClr val="lt1"/>
              </a:buClr>
              <a:buSzPts val="2100"/>
              <a:buNone/>
              <a:defRPr sz="2100" b="1">
                <a:solidFill>
                  <a:schemeClr val="lt1"/>
                </a:solidFill>
              </a:defRPr>
            </a:lvl8pPr>
            <a:lvl9pPr lvl="8" rtl="0">
              <a:spcBef>
                <a:spcPts val="2100"/>
              </a:spcBef>
              <a:spcAft>
                <a:spcPts val="2100"/>
              </a:spcAft>
              <a:buClr>
                <a:schemeClr val="lt1"/>
              </a:buClr>
              <a:buSzPts val="2100"/>
              <a:buNone/>
              <a:defRPr sz="2100" b="1">
                <a:solidFill>
                  <a:schemeClr val="lt1"/>
                </a:solidFill>
              </a:defRPr>
            </a:lvl9pPr>
          </a:lstStyle>
          <a:p>
            <a:endParaRPr/>
          </a:p>
        </p:txBody>
      </p:sp>
      <p:sp>
        <p:nvSpPr>
          <p:cNvPr id="259" name="Google Shape;259;p10"/>
          <p:cNvSpPr txBox="1">
            <a:spLocks noGrp="1"/>
          </p:cNvSpPr>
          <p:nvPr>
            <p:ph type="title"/>
          </p:nvPr>
        </p:nvSpPr>
        <p:spPr>
          <a:xfrm>
            <a:off x="5054225" y="1421100"/>
            <a:ext cx="61785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lt1"/>
              </a:buClr>
              <a:buSzPts val="4000"/>
              <a:buFont typeface="Aldrich"/>
              <a:buNone/>
              <a:defRPr>
                <a:solidFill>
                  <a:schemeClr val="lt1"/>
                </a:solidFill>
              </a:defRPr>
            </a:lvl1pPr>
            <a:lvl2pPr lvl="1"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2pPr>
            <a:lvl3pPr lvl="2"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3pPr>
            <a:lvl4pPr lvl="3"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4pPr>
            <a:lvl5pPr lvl="4"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5pPr>
            <a:lvl6pPr lvl="5"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6pPr>
            <a:lvl7pPr lvl="6"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7pPr>
            <a:lvl8pPr lvl="7"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8pPr>
            <a:lvl9pPr lvl="8" rtl="0">
              <a:spcBef>
                <a:spcPts val="0"/>
              </a:spcBef>
              <a:spcAft>
                <a:spcPts val="0"/>
              </a:spcAft>
              <a:buClr>
                <a:schemeClr val="lt1"/>
              </a:buClr>
              <a:buSzPts val="4000"/>
              <a:buFont typeface="Abril Fatface"/>
              <a:buNone/>
              <a:defRPr sz="4000">
                <a:solidFill>
                  <a:schemeClr val="lt1"/>
                </a:solidFill>
                <a:latin typeface="Abril Fatface"/>
                <a:ea typeface="Abril Fatface"/>
                <a:cs typeface="Abril Fatface"/>
                <a:sym typeface="Abril Fatface"/>
              </a:defRPr>
            </a:lvl9pPr>
          </a:lstStyle>
          <a:p>
            <a:endParaRPr/>
          </a:p>
        </p:txBody>
      </p:sp>
      <p:sp>
        <p:nvSpPr>
          <p:cNvPr id="260" name="Google Shape;260;p10"/>
          <p:cNvSpPr txBox="1">
            <a:spLocks noGrp="1"/>
          </p:cNvSpPr>
          <p:nvPr>
            <p:ph type="body" idx="2"/>
          </p:nvPr>
        </p:nvSpPr>
        <p:spPr>
          <a:xfrm>
            <a:off x="5054225" y="3131075"/>
            <a:ext cx="6178500" cy="2102100"/>
          </a:xfrm>
          <a:prstGeom prst="rect">
            <a:avLst/>
          </a:prstGeom>
        </p:spPr>
        <p:txBody>
          <a:bodyPr spcFirstLastPara="1" wrap="square" lIns="121900" tIns="121900" rIns="121900" bIns="121900" anchor="t" anchorCtr="0">
            <a:noAutofit/>
          </a:bodyPr>
          <a:lstStyle>
            <a:lvl1pPr marL="457200" lvl="0" indent="-355600">
              <a:spcBef>
                <a:spcPts val="0"/>
              </a:spcBef>
              <a:spcAft>
                <a:spcPts val="0"/>
              </a:spcAft>
              <a:buClr>
                <a:schemeClr val="lt1"/>
              </a:buClr>
              <a:buSzPts val="2000"/>
              <a:buChar char="●"/>
              <a:defRPr>
                <a:solidFill>
                  <a:schemeClr val="lt1"/>
                </a:solidFill>
              </a:defRPr>
            </a:lvl1pPr>
            <a:lvl2pPr marL="914400" lvl="1" indent="-355600">
              <a:spcBef>
                <a:spcPts val="2100"/>
              </a:spcBef>
              <a:spcAft>
                <a:spcPts val="0"/>
              </a:spcAft>
              <a:buClr>
                <a:schemeClr val="lt1"/>
              </a:buClr>
              <a:buSzPts val="2000"/>
              <a:buChar char="○"/>
              <a:defRPr>
                <a:solidFill>
                  <a:schemeClr val="lt1"/>
                </a:solidFill>
              </a:defRPr>
            </a:lvl2pPr>
            <a:lvl3pPr marL="1371600" lvl="2" indent="-355600">
              <a:spcBef>
                <a:spcPts val="2100"/>
              </a:spcBef>
              <a:spcAft>
                <a:spcPts val="0"/>
              </a:spcAft>
              <a:buClr>
                <a:schemeClr val="lt1"/>
              </a:buClr>
              <a:buSzPts val="2000"/>
              <a:buChar char="■"/>
              <a:defRPr>
                <a:solidFill>
                  <a:schemeClr val="lt1"/>
                </a:solidFill>
              </a:defRPr>
            </a:lvl3pPr>
            <a:lvl4pPr marL="1828800" lvl="3" indent="-355600">
              <a:spcBef>
                <a:spcPts val="2100"/>
              </a:spcBef>
              <a:spcAft>
                <a:spcPts val="0"/>
              </a:spcAft>
              <a:buClr>
                <a:schemeClr val="lt1"/>
              </a:buClr>
              <a:buSzPts val="2000"/>
              <a:buChar char="●"/>
              <a:defRPr>
                <a:solidFill>
                  <a:schemeClr val="lt1"/>
                </a:solidFill>
              </a:defRPr>
            </a:lvl4pPr>
            <a:lvl5pPr marL="2286000" lvl="4" indent="-355600">
              <a:spcBef>
                <a:spcPts val="2100"/>
              </a:spcBef>
              <a:spcAft>
                <a:spcPts val="0"/>
              </a:spcAft>
              <a:buClr>
                <a:schemeClr val="lt1"/>
              </a:buClr>
              <a:buSzPts val="2000"/>
              <a:buChar char="○"/>
              <a:defRPr>
                <a:solidFill>
                  <a:schemeClr val="lt1"/>
                </a:solidFill>
              </a:defRPr>
            </a:lvl5pPr>
            <a:lvl6pPr marL="2743200" lvl="5" indent="-355600">
              <a:spcBef>
                <a:spcPts val="2100"/>
              </a:spcBef>
              <a:spcAft>
                <a:spcPts val="0"/>
              </a:spcAft>
              <a:buClr>
                <a:schemeClr val="lt1"/>
              </a:buClr>
              <a:buSzPts val="2000"/>
              <a:buChar char="■"/>
              <a:defRPr>
                <a:solidFill>
                  <a:schemeClr val="lt1"/>
                </a:solidFill>
              </a:defRPr>
            </a:lvl6pPr>
            <a:lvl7pPr marL="3200400" lvl="6" indent="-355600">
              <a:spcBef>
                <a:spcPts val="2100"/>
              </a:spcBef>
              <a:spcAft>
                <a:spcPts val="0"/>
              </a:spcAft>
              <a:buClr>
                <a:schemeClr val="lt1"/>
              </a:buClr>
              <a:buSzPts val="2000"/>
              <a:buChar char="●"/>
              <a:defRPr>
                <a:solidFill>
                  <a:schemeClr val="lt1"/>
                </a:solidFill>
              </a:defRPr>
            </a:lvl7pPr>
            <a:lvl8pPr marL="3657600" lvl="7" indent="-355600">
              <a:spcBef>
                <a:spcPts val="2100"/>
              </a:spcBef>
              <a:spcAft>
                <a:spcPts val="0"/>
              </a:spcAft>
              <a:buClr>
                <a:schemeClr val="lt1"/>
              </a:buClr>
              <a:buSzPts val="2000"/>
              <a:buChar char="○"/>
              <a:defRPr>
                <a:solidFill>
                  <a:schemeClr val="lt1"/>
                </a:solidFill>
              </a:defRPr>
            </a:lvl8pPr>
            <a:lvl9pPr marL="4114800" lvl="8" indent="-355600">
              <a:spcBef>
                <a:spcPts val="2100"/>
              </a:spcBef>
              <a:spcAft>
                <a:spcPts val="2100"/>
              </a:spcAft>
              <a:buClr>
                <a:schemeClr val="lt1"/>
              </a:buClr>
              <a:buSzPts val="2000"/>
              <a:buChar char="■"/>
              <a:defRPr>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261"/>
        <p:cNvGrpSpPr/>
        <p:nvPr/>
      </p:nvGrpSpPr>
      <p:grpSpPr>
        <a:xfrm>
          <a:off x="0" y="0"/>
          <a:ext cx="0" cy="0"/>
          <a:chOff x="0" y="0"/>
          <a:chExt cx="0" cy="0"/>
        </a:xfrm>
      </p:grpSpPr>
      <p:sp>
        <p:nvSpPr>
          <p:cNvPr id="262" name="Google Shape;262;p11"/>
          <p:cNvSpPr/>
          <p:nvPr/>
        </p:nvSpPr>
        <p:spPr>
          <a:xfrm>
            <a:off x="1680600" y="-16925"/>
            <a:ext cx="10528700" cy="6881600"/>
          </a:xfrm>
          <a:custGeom>
            <a:avLst/>
            <a:gdLst/>
            <a:ahLst/>
            <a:cxnLst/>
            <a:rect l="l" t="t" r="r" b="b"/>
            <a:pathLst>
              <a:path w="421148" h="275264" extrusionOk="0">
                <a:moveTo>
                  <a:pt x="32684" y="145445"/>
                </a:moveTo>
                <a:lnTo>
                  <a:pt x="0" y="701"/>
                </a:lnTo>
                <a:lnTo>
                  <a:pt x="421148" y="0"/>
                </a:lnTo>
                <a:lnTo>
                  <a:pt x="421148" y="274984"/>
                </a:lnTo>
                <a:lnTo>
                  <a:pt x="133781" y="275264"/>
                </a:lnTo>
                <a:lnTo>
                  <a:pt x="41875" y="166699"/>
                </a:lnTo>
                <a:close/>
              </a:path>
            </a:pathLst>
          </a:custGeom>
          <a:solidFill>
            <a:schemeClr val="lt2"/>
          </a:solidFill>
          <a:ln w="9525" cap="flat" cmpd="sng">
            <a:solidFill>
              <a:schemeClr val="dk2"/>
            </a:solidFill>
            <a:prstDash val="solid"/>
            <a:round/>
            <a:headEnd type="none" w="med" len="med"/>
            <a:tailEnd type="none" w="med" len="med"/>
          </a:ln>
        </p:spPr>
      </p:sp>
      <p:sp>
        <p:nvSpPr>
          <p:cNvPr id="263" name="Google Shape;263;p11"/>
          <p:cNvSpPr txBox="1">
            <a:spLocks noGrp="1"/>
          </p:cNvSpPr>
          <p:nvPr>
            <p:ph type="title"/>
          </p:nvPr>
        </p:nvSpPr>
        <p:spPr>
          <a:xfrm>
            <a:off x="2501100" y="1644925"/>
            <a:ext cx="8727600" cy="3160800"/>
          </a:xfrm>
          <a:prstGeom prst="rect">
            <a:avLst/>
          </a:prstGeom>
        </p:spPr>
        <p:txBody>
          <a:bodyPr spcFirstLastPara="1" wrap="square" lIns="121900" tIns="121900" rIns="121900" bIns="121900" anchor="ctr" anchorCtr="0">
            <a:noAutofit/>
          </a:bodyPr>
          <a:lstStyle>
            <a:lvl1pPr lvl="0" algn="r" rtl="0">
              <a:spcBef>
                <a:spcPts val="0"/>
              </a:spcBef>
              <a:spcAft>
                <a:spcPts val="0"/>
              </a:spcAft>
              <a:buClr>
                <a:schemeClr val="lt1"/>
              </a:buClr>
              <a:buSzPts val="5000"/>
              <a:buNone/>
              <a:defRPr sz="5000">
                <a:solidFill>
                  <a:schemeClr val="lt1"/>
                </a:solidFill>
              </a:defRPr>
            </a:lvl1pPr>
            <a:lvl2pPr lvl="1" algn="ctr" rtl="0">
              <a:spcBef>
                <a:spcPts val="0"/>
              </a:spcBef>
              <a:spcAft>
                <a:spcPts val="0"/>
              </a:spcAft>
              <a:buClr>
                <a:schemeClr val="lt1"/>
              </a:buClr>
              <a:buSzPts val="5000"/>
              <a:buNone/>
              <a:defRPr sz="5000">
                <a:solidFill>
                  <a:schemeClr val="lt1"/>
                </a:solidFill>
              </a:defRPr>
            </a:lvl2pPr>
            <a:lvl3pPr lvl="2" algn="ctr" rtl="0">
              <a:spcBef>
                <a:spcPts val="0"/>
              </a:spcBef>
              <a:spcAft>
                <a:spcPts val="0"/>
              </a:spcAft>
              <a:buClr>
                <a:schemeClr val="lt1"/>
              </a:buClr>
              <a:buSzPts val="5000"/>
              <a:buNone/>
              <a:defRPr sz="5000">
                <a:solidFill>
                  <a:schemeClr val="lt1"/>
                </a:solidFill>
              </a:defRPr>
            </a:lvl3pPr>
            <a:lvl4pPr lvl="3" algn="ctr" rtl="0">
              <a:spcBef>
                <a:spcPts val="0"/>
              </a:spcBef>
              <a:spcAft>
                <a:spcPts val="0"/>
              </a:spcAft>
              <a:buClr>
                <a:schemeClr val="lt1"/>
              </a:buClr>
              <a:buSzPts val="5000"/>
              <a:buNone/>
              <a:defRPr sz="5000">
                <a:solidFill>
                  <a:schemeClr val="lt1"/>
                </a:solidFill>
              </a:defRPr>
            </a:lvl4pPr>
            <a:lvl5pPr lvl="4" algn="ctr" rtl="0">
              <a:spcBef>
                <a:spcPts val="0"/>
              </a:spcBef>
              <a:spcAft>
                <a:spcPts val="0"/>
              </a:spcAft>
              <a:buClr>
                <a:schemeClr val="lt1"/>
              </a:buClr>
              <a:buSzPts val="5000"/>
              <a:buNone/>
              <a:defRPr sz="5000">
                <a:solidFill>
                  <a:schemeClr val="lt1"/>
                </a:solidFill>
              </a:defRPr>
            </a:lvl5pPr>
            <a:lvl6pPr lvl="5" algn="ctr" rtl="0">
              <a:spcBef>
                <a:spcPts val="0"/>
              </a:spcBef>
              <a:spcAft>
                <a:spcPts val="0"/>
              </a:spcAft>
              <a:buClr>
                <a:schemeClr val="lt1"/>
              </a:buClr>
              <a:buSzPts val="5000"/>
              <a:buNone/>
              <a:defRPr sz="5000">
                <a:solidFill>
                  <a:schemeClr val="lt1"/>
                </a:solidFill>
              </a:defRPr>
            </a:lvl6pPr>
            <a:lvl7pPr lvl="6" algn="ctr" rtl="0">
              <a:spcBef>
                <a:spcPts val="0"/>
              </a:spcBef>
              <a:spcAft>
                <a:spcPts val="0"/>
              </a:spcAft>
              <a:buClr>
                <a:schemeClr val="lt1"/>
              </a:buClr>
              <a:buSzPts val="5000"/>
              <a:buNone/>
              <a:defRPr sz="5000">
                <a:solidFill>
                  <a:schemeClr val="lt1"/>
                </a:solidFill>
              </a:defRPr>
            </a:lvl7pPr>
            <a:lvl8pPr lvl="7" algn="ctr" rtl="0">
              <a:spcBef>
                <a:spcPts val="0"/>
              </a:spcBef>
              <a:spcAft>
                <a:spcPts val="0"/>
              </a:spcAft>
              <a:buClr>
                <a:schemeClr val="lt1"/>
              </a:buClr>
              <a:buSzPts val="5000"/>
              <a:buNone/>
              <a:defRPr sz="5000">
                <a:solidFill>
                  <a:schemeClr val="lt1"/>
                </a:solidFill>
              </a:defRPr>
            </a:lvl8pPr>
            <a:lvl9pPr lvl="8" algn="ctr" rtl="0">
              <a:spcBef>
                <a:spcPts val="0"/>
              </a:spcBef>
              <a:spcAft>
                <a:spcPts val="0"/>
              </a:spcAft>
              <a:buClr>
                <a:schemeClr val="lt1"/>
              </a:buClr>
              <a:buSzPts val="5000"/>
              <a:buNone/>
              <a:defRPr sz="5000">
                <a:solidFill>
                  <a:schemeClr val="lt1"/>
                </a:solidFill>
              </a:defRPr>
            </a:lvl9pPr>
          </a:lstStyle>
          <a:p>
            <a:endParaRPr/>
          </a:p>
        </p:txBody>
      </p:sp>
      <p:sp>
        <p:nvSpPr>
          <p:cNvPr id="264" name="Google Shape;264;p11"/>
          <p:cNvSpPr txBox="1">
            <a:spLocks noGrp="1"/>
          </p:cNvSpPr>
          <p:nvPr>
            <p:ph type="subTitle" idx="1"/>
          </p:nvPr>
        </p:nvSpPr>
        <p:spPr>
          <a:xfrm>
            <a:off x="2501100" y="5005075"/>
            <a:ext cx="8727600" cy="717900"/>
          </a:xfrm>
          <a:prstGeom prst="rect">
            <a:avLst/>
          </a:prstGeom>
        </p:spPr>
        <p:txBody>
          <a:bodyPr spcFirstLastPara="1" wrap="square" lIns="121900" tIns="121900" rIns="121900" bIns="121900" anchor="b" anchorCtr="0">
            <a:noAutofit/>
          </a:bodyPr>
          <a:lstStyle>
            <a:lvl1pPr lvl="0" algn="r" rtl="0">
              <a:lnSpc>
                <a:spcPct val="100000"/>
              </a:lnSpc>
              <a:spcBef>
                <a:spcPts val="0"/>
              </a:spcBef>
              <a:spcAft>
                <a:spcPts val="0"/>
              </a:spcAft>
              <a:buClr>
                <a:schemeClr val="lt1"/>
              </a:buClr>
              <a:buSzPts val="2000"/>
              <a:buNone/>
              <a:defRPr>
                <a:solidFill>
                  <a:schemeClr val="lt1"/>
                </a:solidFill>
              </a:defRPr>
            </a:lvl1pPr>
            <a:lvl2pPr lvl="1" algn="ctr" rtl="0">
              <a:lnSpc>
                <a:spcPct val="100000"/>
              </a:lnSpc>
              <a:spcBef>
                <a:spcPts val="0"/>
              </a:spcBef>
              <a:spcAft>
                <a:spcPts val="0"/>
              </a:spcAft>
              <a:buClr>
                <a:schemeClr val="lt1"/>
              </a:buClr>
              <a:buSzPts val="2000"/>
              <a:buNone/>
              <a:defRPr>
                <a:solidFill>
                  <a:schemeClr val="lt1"/>
                </a:solidFill>
              </a:defRPr>
            </a:lvl2pPr>
            <a:lvl3pPr lvl="2" algn="ctr" rtl="0">
              <a:lnSpc>
                <a:spcPct val="100000"/>
              </a:lnSpc>
              <a:spcBef>
                <a:spcPts val="0"/>
              </a:spcBef>
              <a:spcAft>
                <a:spcPts val="0"/>
              </a:spcAft>
              <a:buClr>
                <a:schemeClr val="lt1"/>
              </a:buClr>
              <a:buSzPts val="2000"/>
              <a:buNone/>
              <a:defRPr>
                <a:solidFill>
                  <a:schemeClr val="lt1"/>
                </a:solidFill>
              </a:defRPr>
            </a:lvl3pPr>
            <a:lvl4pPr lvl="3" algn="ctr" rtl="0">
              <a:lnSpc>
                <a:spcPct val="100000"/>
              </a:lnSpc>
              <a:spcBef>
                <a:spcPts val="0"/>
              </a:spcBef>
              <a:spcAft>
                <a:spcPts val="0"/>
              </a:spcAft>
              <a:buClr>
                <a:schemeClr val="lt1"/>
              </a:buClr>
              <a:buSzPts val="2000"/>
              <a:buNone/>
              <a:defRPr>
                <a:solidFill>
                  <a:schemeClr val="lt1"/>
                </a:solidFill>
              </a:defRPr>
            </a:lvl4pPr>
            <a:lvl5pPr lvl="4" algn="ctr" rtl="0">
              <a:lnSpc>
                <a:spcPct val="100000"/>
              </a:lnSpc>
              <a:spcBef>
                <a:spcPts val="0"/>
              </a:spcBef>
              <a:spcAft>
                <a:spcPts val="0"/>
              </a:spcAft>
              <a:buClr>
                <a:schemeClr val="lt1"/>
              </a:buClr>
              <a:buSzPts val="2000"/>
              <a:buNone/>
              <a:defRPr>
                <a:solidFill>
                  <a:schemeClr val="lt1"/>
                </a:solidFill>
              </a:defRPr>
            </a:lvl5pPr>
            <a:lvl6pPr lvl="5" algn="ctr" rtl="0">
              <a:lnSpc>
                <a:spcPct val="100000"/>
              </a:lnSpc>
              <a:spcBef>
                <a:spcPts val="0"/>
              </a:spcBef>
              <a:spcAft>
                <a:spcPts val="0"/>
              </a:spcAft>
              <a:buClr>
                <a:schemeClr val="lt1"/>
              </a:buClr>
              <a:buSzPts val="2000"/>
              <a:buNone/>
              <a:defRPr>
                <a:solidFill>
                  <a:schemeClr val="lt1"/>
                </a:solidFill>
              </a:defRPr>
            </a:lvl6pPr>
            <a:lvl7pPr lvl="6" algn="ctr" rtl="0">
              <a:lnSpc>
                <a:spcPct val="100000"/>
              </a:lnSpc>
              <a:spcBef>
                <a:spcPts val="0"/>
              </a:spcBef>
              <a:spcAft>
                <a:spcPts val="0"/>
              </a:spcAft>
              <a:buClr>
                <a:schemeClr val="lt1"/>
              </a:buClr>
              <a:buSzPts val="2000"/>
              <a:buNone/>
              <a:defRPr>
                <a:solidFill>
                  <a:schemeClr val="lt1"/>
                </a:solidFill>
              </a:defRPr>
            </a:lvl7pPr>
            <a:lvl8pPr lvl="7" algn="ctr" rtl="0">
              <a:lnSpc>
                <a:spcPct val="100000"/>
              </a:lnSpc>
              <a:spcBef>
                <a:spcPts val="0"/>
              </a:spcBef>
              <a:spcAft>
                <a:spcPts val="0"/>
              </a:spcAft>
              <a:buClr>
                <a:schemeClr val="lt1"/>
              </a:buClr>
              <a:buSzPts val="2000"/>
              <a:buNone/>
              <a:defRPr>
                <a:solidFill>
                  <a:schemeClr val="lt1"/>
                </a:solidFill>
              </a:defRPr>
            </a:lvl8pPr>
            <a:lvl9pPr lvl="8" algn="ctr" rtl="0">
              <a:lnSpc>
                <a:spcPct val="100000"/>
              </a:lnSpc>
              <a:spcBef>
                <a:spcPts val="0"/>
              </a:spcBef>
              <a:spcAft>
                <a:spcPts val="0"/>
              </a:spcAft>
              <a:buClr>
                <a:schemeClr val="lt1"/>
              </a:buClr>
              <a:buSzPts val="2000"/>
              <a:buNone/>
              <a:defRPr>
                <a:solidFill>
                  <a:schemeClr val="lt1"/>
                </a:solidFill>
              </a:defRPr>
            </a:lvl9pPr>
          </a:lstStyle>
          <a:p>
            <a:endParaRPr/>
          </a:p>
        </p:txBody>
      </p:sp>
      <p:sp>
        <p:nvSpPr>
          <p:cNvPr id="265" name="Google Shape;265;p11"/>
          <p:cNvSpPr/>
          <p:nvPr/>
        </p:nvSpPr>
        <p:spPr>
          <a:xfrm>
            <a:off x="634650" y="4994531"/>
            <a:ext cx="2063741" cy="1779962"/>
          </a:xfrm>
          <a:custGeom>
            <a:avLst/>
            <a:gdLst/>
            <a:ahLst/>
            <a:cxnLst/>
            <a:rect l="l" t="t" r="r" b="b"/>
            <a:pathLst>
              <a:path w="2866307" h="2472170" extrusionOk="0">
                <a:moveTo>
                  <a:pt x="1354310" y="2199670"/>
                </a:moveTo>
                <a:cubicBezTo>
                  <a:pt x="1370715" y="2187030"/>
                  <a:pt x="1375018" y="2170535"/>
                  <a:pt x="1375018" y="2149916"/>
                </a:cubicBezTo>
                <a:cubicBezTo>
                  <a:pt x="1374480" y="1531889"/>
                  <a:pt x="1374328" y="913862"/>
                  <a:pt x="1374570" y="295835"/>
                </a:cubicBezTo>
                <a:cubicBezTo>
                  <a:pt x="1374570" y="286871"/>
                  <a:pt x="1373674" y="277458"/>
                  <a:pt x="1373225" y="267776"/>
                </a:cubicBezTo>
                <a:cubicBezTo>
                  <a:pt x="1361302" y="269390"/>
                  <a:pt x="1360495" y="278982"/>
                  <a:pt x="1356820" y="285705"/>
                </a:cubicBezTo>
                <a:cubicBezTo>
                  <a:pt x="983646" y="948493"/>
                  <a:pt x="610535" y="1611289"/>
                  <a:pt x="237486" y="2274077"/>
                </a:cubicBezTo>
                <a:cubicBezTo>
                  <a:pt x="234528" y="2279277"/>
                  <a:pt x="232287" y="2284745"/>
                  <a:pt x="229777" y="2290034"/>
                </a:cubicBezTo>
                <a:cubicBezTo>
                  <a:pt x="213102" y="2306260"/>
                  <a:pt x="216150" y="2325176"/>
                  <a:pt x="219378" y="2345795"/>
                </a:cubicBezTo>
                <a:cubicBezTo>
                  <a:pt x="228047" y="2406226"/>
                  <a:pt x="186092" y="2462237"/>
                  <a:pt x="125670" y="2470906"/>
                </a:cubicBezTo>
                <a:cubicBezTo>
                  <a:pt x="116257" y="2472260"/>
                  <a:pt x="106718" y="2472394"/>
                  <a:pt x="97278" y="2471300"/>
                </a:cubicBezTo>
                <a:cubicBezTo>
                  <a:pt x="14803" y="2461709"/>
                  <a:pt x="-22131" y="2386405"/>
                  <a:pt x="13010" y="2299627"/>
                </a:cubicBezTo>
                <a:cubicBezTo>
                  <a:pt x="30940" y="2278918"/>
                  <a:pt x="50393" y="2259464"/>
                  <a:pt x="78721" y="2253458"/>
                </a:cubicBezTo>
                <a:cubicBezTo>
                  <a:pt x="96651" y="2249603"/>
                  <a:pt x="101133" y="2233288"/>
                  <a:pt x="108395" y="2220378"/>
                </a:cubicBezTo>
                <a:cubicBezTo>
                  <a:pt x="368192" y="1759117"/>
                  <a:pt x="627900" y="1297821"/>
                  <a:pt x="887517" y="836497"/>
                </a:cubicBezTo>
                <a:cubicBezTo>
                  <a:pt x="999218" y="637929"/>
                  <a:pt x="1110111" y="438822"/>
                  <a:pt x="1223604" y="241240"/>
                </a:cubicBezTo>
                <a:cubicBezTo>
                  <a:pt x="1240996" y="211029"/>
                  <a:pt x="1240279" y="190142"/>
                  <a:pt x="1222170" y="161903"/>
                </a:cubicBezTo>
                <a:cubicBezTo>
                  <a:pt x="1189180" y="110356"/>
                  <a:pt x="1160224" y="56119"/>
                  <a:pt x="1127861" y="0"/>
                </a:cubicBezTo>
                <a:lnTo>
                  <a:pt x="1736206" y="0"/>
                </a:lnTo>
                <a:cubicBezTo>
                  <a:pt x="1702140" y="58988"/>
                  <a:pt x="1671660" y="114838"/>
                  <a:pt x="1638043" y="168716"/>
                </a:cubicBezTo>
                <a:cubicBezTo>
                  <a:pt x="1623071" y="192741"/>
                  <a:pt x="1623430" y="210850"/>
                  <a:pt x="1637505" y="235772"/>
                </a:cubicBezTo>
                <a:cubicBezTo>
                  <a:pt x="2009118" y="894203"/>
                  <a:pt x="2380051" y="1552983"/>
                  <a:pt x="2750294" y="2212131"/>
                </a:cubicBezTo>
                <a:cubicBezTo>
                  <a:pt x="2762844" y="2234543"/>
                  <a:pt x="2775484" y="2253458"/>
                  <a:pt x="2802648" y="2260271"/>
                </a:cubicBezTo>
                <a:cubicBezTo>
                  <a:pt x="2822729" y="2265381"/>
                  <a:pt x="2835100" y="2283401"/>
                  <a:pt x="2849354" y="2297564"/>
                </a:cubicBezTo>
                <a:cubicBezTo>
                  <a:pt x="2850698" y="2300792"/>
                  <a:pt x="2852133" y="2304019"/>
                  <a:pt x="2853567" y="2307246"/>
                </a:cubicBezTo>
                <a:cubicBezTo>
                  <a:pt x="2876517" y="2359690"/>
                  <a:pt x="2867552" y="2409713"/>
                  <a:pt x="2829004" y="2444048"/>
                </a:cubicBezTo>
                <a:cubicBezTo>
                  <a:pt x="2794113" y="2474850"/>
                  <a:pt x="2743839" y="2480947"/>
                  <a:pt x="2702601" y="2459378"/>
                </a:cubicBezTo>
                <a:cubicBezTo>
                  <a:pt x="2657061" y="2435352"/>
                  <a:pt x="2636353" y="2389722"/>
                  <a:pt x="2647110" y="2332796"/>
                </a:cubicBezTo>
                <a:cubicBezTo>
                  <a:pt x="2650866" y="2320102"/>
                  <a:pt x="2647433" y="2306368"/>
                  <a:pt x="2638146" y="2296937"/>
                </a:cubicBezTo>
                <a:cubicBezTo>
                  <a:pt x="2550112" y="2139517"/>
                  <a:pt x="2462527" y="1981828"/>
                  <a:pt x="2374045" y="1824587"/>
                </a:cubicBezTo>
                <a:cubicBezTo>
                  <a:pt x="2088250" y="1316826"/>
                  <a:pt x="1802159" y="808948"/>
                  <a:pt x="1515764" y="300945"/>
                </a:cubicBezTo>
                <a:lnTo>
                  <a:pt x="1494607" y="263383"/>
                </a:lnTo>
                <a:cubicBezTo>
                  <a:pt x="1483670" y="275754"/>
                  <a:pt x="1488063" y="286781"/>
                  <a:pt x="1488063" y="296553"/>
                </a:cubicBezTo>
                <a:cubicBezTo>
                  <a:pt x="1488063" y="912428"/>
                  <a:pt x="1487884" y="1528330"/>
                  <a:pt x="1487525" y="2144268"/>
                </a:cubicBezTo>
                <a:cubicBezTo>
                  <a:pt x="1487525" y="2165425"/>
                  <a:pt x="1488691" y="2184520"/>
                  <a:pt x="1507965" y="2197519"/>
                </a:cubicBezTo>
                <a:cubicBezTo>
                  <a:pt x="1534859" y="2264844"/>
                  <a:pt x="1510654" y="2322038"/>
                  <a:pt x="1450680" y="2334051"/>
                </a:cubicBezTo>
                <a:cubicBezTo>
                  <a:pt x="1418855" y="2342021"/>
                  <a:pt x="1385292" y="2330958"/>
                  <a:pt x="1364440" y="2305633"/>
                </a:cubicBezTo>
                <a:cubicBezTo>
                  <a:pt x="1336470" y="2273181"/>
                  <a:pt x="1338263" y="2237322"/>
                  <a:pt x="1354310" y="219967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66" name="Google Shape;266;p11"/>
          <p:cNvGrpSpPr/>
          <p:nvPr/>
        </p:nvGrpSpPr>
        <p:grpSpPr>
          <a:xfrm rot="-1462836">
            <a:off x="159379" y="2938786"/>
            <a:ext cx="2476344" cy="2267010"/>
            <a:chOff x="3246851" y="286060"/>
            <a:chExt cx="3802920" cy="3481447"/>
          </a:xfrm>
        </p:grpSpPr>
        <p:sp>
          <p:nvSpPr>
            <p:cNvPr id="267" name="Google Shape;267;p11"/>
            <p:cNvSpPr/>
            <p:nvPr/>
          </p:nvSpPr>
          <p:spPr>
            <a:xfrm>
              <a:off x="3246851" y="286060"/>
              <a:ext cx="3802920" cy="3481447"/>
            </a:xfrm>
            <a:custGeom>
              <a:avLst/>
              <a:gdLst/>
              <a:ahLst/>
              <a:cxnLst/>
              <a:rect l="l" t="t" r="r" b="b"/>
              <a:pathLst>
                <a:path w="3802920" h="3481447" extrusionOk="0">
                  <a:moveTo>
                    <a:pt x="1157587" y="3347192"/>
                  </a:moveTo>
                  <a:cubicBezTo>
                    <a:pt x="1137802" y="3347496"/>
                    <a:pt x="1121557" y="3362916"/>
                    <a:pt x="1120231" y="3382656"/>
                  </a:cubicBezTo>
                  <a:cubicBezTo>
                    <a:pt x="1119245" y="3407399"/>
                    <a:pt x="1134933" y="3418336"/>
                    <a:pt x="1157345" y="3422818"/>
                  </a:cubicBezTo>
                  <a:lnTo>
                    <a:pt x="1157345" y="3422639"/>
                  </a:lnTo>
                  <a:cubicBezTo>
                    <a:pt x="1179756" y="3419680"/>
                    <a:pt x="1195893" y="3407668"/>
                    <a:pt x="1196162" y="3384628"/>
                  </a:cubicBezTo>
                  <a:cubicBezTo>
                    <a:pt x="1195848" y="3363642"/>
                    <a:pt x="1178573" y="3346878"/>
                    <a:pt x="1157587" y="3347192"/>
                  </a:cubicBezTo>
                  <a:close/>
                  <a:moveTo>
                    <a:pt x="2428988" y="3346439"/>
                  </a:moveTo>
                  <a:cubicBezTo>
                    <a:pt x="2408083" y="3345219"/>
                    <a:pt x="2390144" y="3361186"/>
                    <a:pt x="2388925" y="3382091"/>
                  </a:cubicBezTo>
                  <a:cubicBezTo>
                    <a:pt x="2387715" y="3402997"/>
                    <a:pt x="2403672" y="3420935"/>
                    <a:pt x="2424587" y="3422155"/>
                  </a:cubicBezTo>
                  <a:cubicBezTo>
                    <a:pt x="2425779" y="3422226"/>
                    <a:pt x="2426980" y="3422235"/>
                    <a:pt x="2428181" y="3422190"/>
                  </a:cubicBezTo>
                  <a:cubicBezTo>
                    <a:pt x="2450773" y="3422459"/>
                    <a:pt x="2463502" y="3407399"/>
                    <a:pt x="2467895" y="3382298"/>
                  </a:cubicBezTo>
                  <a:cubicBezTo>
                    <a:pt x="2463323" y="3362665"/>
                    <a:pt x="2453462" y="3345990"/>
                    <a:pt x="2428988" y="3346439"/>
                  </a:cubicBezTo>
                  <a:close/>
                  <a:moveTo>
                    <a:pt x="2681255" y="3346170"/>
                  </a:moveTo>
                  <a:cubicBezTo>
                    <a:pt x="2657409" y="3346797"/>
                    <a:pt x="2644590" y="3361679"/>
                    <a:pt x="2645396" y="3385077"/>
                  </a:cubicBezTo>
                  <a:cubicBezTo>
                    <a:pt x="2644338" y="3404306"/>
                    <a:pt x="2659076" y="3420747"/>
                    <a:pt x="2678306" y="3421805"/>
                  </a:cubicBezTo>
                  <a:cubicBezTo>
                    <a:pt x="2679893" y="3421895"/>
                    <a:pt x="2681470" y="3421868"/>
                    <a:pt x="2683048" y="3421742"/>
                  </a:cubicBezTo>
                  <a:cubicBezTo>
                    <a:pt x="2705998" y="3420935"/>
                    <a:pt x="2718907" y="3406413"/>
                    <a:pt x="2719893" y="3381401"/>
                  </a:cubicBezTo>
                  <a:lnTo>
                    <a:pt x="2720341" y="3381401"/>
                  </a:lnTo>
                  <a:cubicBezTo>
                    <a:pt x="2717562" y="3359168"/>
                    <a:pt x="2705101" y="3345542"/>
                    <a:pt x="2681255" y="3346170"/>
                  </a:cubicBezTo>
                  <a:close/>
                  <a:moveTo>
                    <a:pt x="2045747" y="3346170"/>
                  </a:moveTo>
                  <a:cubicBezTo>
                    <a:pt x="2021991" y="3347246"/>
                    <a:pt x="2009261" y="3362127"/>
                    <a:pt x="2009888" y="3385525"/>
                  </a:cubicBezTo>
                  <a:cubicBezTo>
                    <a:pt x="2009198" y="3404772"/>
                    <a:pt x="2024232" y="3420935"/>
                    <a:pt x="2043479" y="3421635"/>
                  </a:cubicBezTo>
                  <a:cubicBezTo>
                    <a:pt x="2045344" y="3421697"/>
                    <a:pt x="2047217" y="3421617"/>
                    <a:pt x="2049064" y="3421384"/>
                  </a:cubicBezTo>
                  <a:cubicBezTo>
                    <a:pt x="2071297" y="3420667"/>
                    <a:pt x="2084654" y="3406143"/>
                    <a:pt x="2084654" y="3380505"/>
                  </a:cubicBezTo>
                  <a:lnTo>
                    <a:pt x="2085102" y="3380146"/>
                  </a:lnTo>
                  <a:cubicBezTo>
                    <a:pt x="2082233" y="3358720"/>
                    <a:pt x="2069503" y="3345094"/>
                    <a:pt x="2045747" y="3346170"/>
                  </a:cubicBezTo>
                  <a:close/>
                  <a:moveTo>
                    <a:pt x="2557900" y="3345990"/>
                  </a:moveTo>
                  <a:cubicBezTo>
                    <a:pt x="2533696" y="3344646"/>
                    <a:pt x="2520876" y="3358183"/>
                    <a:pt x="2517111" y="3380505"/>
                  </a:cubicBezTo>
                  <a:cubicBezTo>
                    <a:pt x="2517111" y="3404978"/>
                    <a:pt x="2529931" y="3419949"/>
                    <a:pt x="2552970" y="3421563"/>
                  </a:cubicBezTo>
                  <a:cubicBezTo>
                    <a:pt x="2573840" y="3422925"/>
                    <a:pt x="2591859" y="3407112"/>
                    <a:pt x="2593221" y="3386242"/>
                  </a:cubicBezTo>
                  <a:cubicBezTo>
                    <a:pt x="2594584" y="3365372"/>
                    <a:pt x="2578770" y="3347353"/>
                    <a:pt x="2557900" y="3345990"/>
                  </a:cubicBezTo>
                  <a:close/>
                  <a:moveTo>
                    <a:pt x="1544100" y="3345928"/>
                  </a:moveTo>
                  <a:cubicBezTo>
                    <a:pt x="1542065" y="3345802"/>
                    <a:pt x="1540021" y="3345847"/>
                    <a:pt x="1537986" y="3346080"/>
                  </a:cubicBezTo>
                  <a:cubicBezTo>
                    <a:pt x="1518568" y="3344897"/>
                    <a:pt x="1501858" y="3359680"/>
                    <a:pt x="1500675" y="3379106"/>
                  </a:cubicBezTo>
                  <a:cubicBezTo>
                    <a:pt x="1500558" y="3380971"/>
                    <a:pt x="1500594" y="3382853"/>
                    <a:pt x="1500782" y="3384718"/>
                  </a:cubicBezTo>
                  <a:cubicBezTo>
                    <a:pt x="1501231" y="3407399"/>
                    <a:pt x="1516829" y="3420218"/>
                    <a:pt x="1540227" y="3422639"/>
                  </a:cubicBezTo>
                  <a:cubicBezTo>
                    <a:pt x="1562012" y="3418336"/>
                    <a:pt x="1577520" y="3407219"/>
                    <a:pt x="1576624" y="3382835"/>
                  </a:cubicBezTo>
                  <a:cubicBezTo>
                    <a:pt x="1577834" y="3363660"/>
                    <a:pt x="1563275" y="3347138"/>
                    <a:pt x="1544100" y="3345928"/>
                  </a:cubicBezTo>
                  <a:close/>
                  <a:moveTo>
                    <a:pt x="1412211" y="3345901"/>
                  </a:moveTo>
                  <a:cubicBezTo>
                    <a:pt x="1388275" y="3345632"/>
                    <a:pt x="1374828" y="3360155"/>
                    <a:pt x="1374470" y="3383373"/>
                  </a:cubicBezTo>
                  <a:cubicBezTo>
                    <a:pt x="1372695" y="3402701"/>
                    <a:pt x="1386922" y="3419806"/>
                    <a:pt x="1406241" y="3421590"/>
                  </a:cubicBezTo>
                  <a:cubicBezTo>
                    <a:pt x="1408105" y="3421760"/>
                    <a:pt x="1409988" y="3421778"/>
                    <a:pt x="1411853" y="3421653"/>
                  </a:cubicBezTo>
                  <a:cubicBezTo>
                    <a:pt x="1434354" y="3421921"/>
                    <a:pt x="1448249" y="3407937"/>
                    <a:pt x="1449773" y="3383194"/>
                  </a:cubicBezTo>
                  <a:lnTo>
                    <a:pt x="1449863" y="3383015"/>
                  </a:lnTo>
                  <a:cubicBezTo>
                    <a:pt x="1447980" y="3360513"/>
                    <a:pt x="1436147" y="3346170"/>
                    <a:pt x="1412211" y="3345901"/>
                  </a:cubicBezTo>
                  <a:close/>
                  <a:moveTo>
                    <a:pt x="1284464" y="3345901"/>
                  </a:moveTo>
                  <a:cubicBezTo>
                    <a:pt x="1260528" y="3346618"/>
                    <a:pt x="1248695" y="3361051"/>
                    <a:pt x="1246902" y="3383911"/>
                  </a:cubicBezTo>
                  <a:lnTo>
                    <a:pt x="1246992" y="3383732"/>
                  </a:lnTo>
                  <a:cubicBezTo>
                    <a:pt x="1248964" y="3408116"/>
                    <a:pt x="1263038" y="3421921"/>
                    <a:pt x="1285629" y="3421653"/>
                  </a:cubicBezTo>
                  <a:cubicBezTo>
                    <a:pt x="1306535" y="3420362"/>
                    <a:pt x="1322439" y="3402378"/>
                    <a:pt x="1321148" y="3381473"/>
                  </a:cubicBezTo>
                  <a:cubicBezTo>
                    <a:pt x="1319946" y="3361921"/>
                    <a:pt x="1304043" y="3346501"/>
                    <a:pt x="1284464" y="3345901"/>
                  </a:cubicBezTo>
                  <a:close/>
                  <a:moveTo>
                    <a:pt x="902119" y="3345901"/>
                  </a:moveTo>
                  <a:cubicBezTo>
                    <a:pt x="881187" y="3346457"/>
                    <a:pt x="864656" y="3363875"/>
                    <a:pt x="865212" y="3384808"/>
                  </a:cubicBezTo>
                  <a:cubicBezTo>
                    <a:pt x="865767" y="3405740"/>
                    <a:pt x="883186" y="3422271"/>
                    <a:pt x="904118" y="3421715"/>
                  </a:cubicBezTo>
                  <a:cubicBezTo>
                    <a:pt x="904585" y="3421706"/>
                    <a:pt x="905060" y="3421679"/>
                    <a:pt x="905526" y="3421653"/>
                  </a:cubicBezTo>
                  <a:cubicBezTo>
                    <a:pt x="928207" y="3420577"/>
                    <a:pt x="941474" y="3406054"/>
                    <a:pt x="942102" y="3380505"/>
                  </a:cubicBezTo>
                  <a:cubicBezTo>
                    <a:pt x="938427" y="3359079"/>
                    <a:pt x="926055" y="3344646"/>
                    <a:pt x="902119" y="3345901"/>
                  </a:cubicBezTo>
                  <a:close/>
                  <a:moveTo>
                    <a:pt x="2300569" y="3345497"/>
                  </a:moveTo>
                  <a:cubicBezTo>
                    <a:pt x="2279573" y="3345820"/>
                    <a:pt x="2262819" y="3363095"/>
                    <a:pt x="2263141" y="3384090"/>
                  </a:cubicBezTo>
                  <a:cubicBezTo>
                    <a:pt x="2263141" y="3407399"/>
                    <a:pt x="2278919" y="3419770"/>
                    <a:pt x="2301779" y="3422728"/>
                  </a:cubicBezTo>
                  <a:lnTo>
                    <a:pt x="2301869" y="3422370"/>
                  </a:lnTo>
                  <a:cubicBezTo>
                    <a:pt x="2323922" y="3418246"/>
                    <a:pt x="2339969" y="3406861"/>
                    <a:pt x="2339162" y="3382925"/>
                  </a:cubicBezTo>
                  <a:cubicBezTo>
                    <a:pt x="2338839" y="3361930"/>
                    <a:pt x="2321564" y="3345175"/>
                    <a:pt x="2300569" y="3345497"/>
                  </a:cubicBezTo>
                  <a:close/>
                  <a:moveTo>
                    <a:pt x="2174121" y="3345273"/>
                  </a:moveTo>
                  <a:cubicBezTo>
                    <a:pt x="2149290" y="3347604"/>
                    <a:pt x="2135573" y="3361948"/>
                    <a:pt x="2136021" y="3384539"/>
                  </a:cubicBezTo>
                  <a:cubicBezTo>
                    <a:pt x="2135250" y="3404324"/>
                    <a:pt x="2150670" y="3420998"/>
                    <a:pt x="2170455" y="3421769"/>
                  </a:cubicBezTo>
                  <a:cubicBezTo>
                    <a:pt x="2171979" y="3421823"/>
                    <a:pt x="2173503" y="3421787"/>
                    <a:pt x="2175018" y="3421653"/>
                  </a:cubicBezTo>
                  <a:cubicBezTo>
                    <a:pt x="2194453" y="3422603"/>
                    <a:pt x="2210976" y="3407623"/>
                    <a:pt x="2211926" y="3388187"/>
                  </a:cubicBezTo>
                  <a:cubicBezTo>
                    <a:pt x="2212015" y="3386367"/>
                    <a:pt x="2211962" y="3384548"/>
                    <a:pt x="2211773" y="3382746"/>
                  </a:cubicBezTo>
                  <a:cubicBezTo>
                    <a:pt x="2210967" y="3358900"/>
                    <a:pt x="2196265" y="3347425"/>
                    <a:pt x="2174032" y="3345453"/>
                  </a:cubicBezTo>
                  <a:close/>
                  <a:moveTo>
                    <a:pt x="1916655" y="3345273"/>
                  </a:moveTo>
                  <a:lnTo>
                    <a:pt x="1916706" y="3345292"/>
                  </a:lnTo>
                  <a:lnTo>
                    <a:pt x="1892428" y="3356860"/>
                  </a:lnTo>
                  <a:cubicBezTo>
                    <a:pt x="1886220" y="3363024"/>
                    <a:pt x="1882410" y="3371764"/>
                    <a:pt x="1882500" y="3383911"/>
                  </a:cubicBezTo>
                  <a:cubicBezTo>
                    <a:pt x="1882500" y="3404709"/>
                    <a:pt x="1899353" y="3421563"/>
                    <a:pt x="1920151" y="3421563"/>
                  </a:cubicBezTo>
                  <a:cubicBezTo>
                    <a:pt x="1940950" y="3421563"/>
                    <a:pt x="1957803" y="3404709"/>
                    <a:pt x="1957803" y="3383911"/>
                  </a:cubicBezTo>
                  <a:cubicBezTo>
                    <a:pt x="1957624" y="3372212"/>
                    <a:pt x="1954061" y="3363068"/>
                    <a:pt x="1947180" y="3356591"/>
                  </a:cubicBezTo>
                  <a:lnTo>
                    <a:pt x="1916706" y="3345292"/>
                  </a:lnTo>
                  <a:lnTo>
                    <a:pt x="1916745" y="3345273"/>
                  </a:lnTo>
                  <a:close/>
                  <a:moveTo>
                    <a:pt x="1030942" y="3345184"/>
                  </a:moveTo>
                  <a:cubicBezTo>
                    <a:pt x="1007544" y="3347514"/>
                    <a:pt x="993022" y="3360424"/>
                    <a:pt x="992753" y="3383553"/>
                  </a:cubicBezTo>
                  <a:cubicBezTo>
                    <a:pt x="993774" y="3404620"/>
                    <a:pt x="1011677" y="3420873"/>
                    <a:pt x="1032744" y="3419851"/>
                  </a:cubicBezTo>
                  <a:cubicBezTo>
                    <a:pt x="1052386" y="3418892"/>
                    <a:pt x="1068092" y="3403194"/>
                    <a:pt x="1069042" y="3383553"/>
                  </a:cubicBezTo>
                  <a:cubicBezTo>
                    <a:pt x="1068863" y="3360603"/>
                    <a:pt x="1054430" y="3347694"/>
                    <a:pt x="1030942" y="3345363"/>
                  </a:cubicBezTo>
                  <a:close/>
                  <a:moveTo>
                    <a:pt x="1794287" y="3345094"/>
                  </a:moveTo>
                  <a:cubicBezTo>
                    <a:pt x="1771517" y="3346708"/>
                    <a:pt x="1756456" y="3358093"/>
                    <a:pt x="1755291" y="3381939"/>
                  </a:cubicBezTo>
                  <a:cubicBezTo>
                    <a:pt x="1752951" y="3401258"/>
                    <a:pt x="1766711" y="3418811"/>
                    <a:pt x="1786030" y="3421150"/>
                  </a:cubicBezTo>
                  <a:cubicBezTo>
                    <a:pt x="1787877" y="3421375"/>
                    <a:pt x="1789742" y="3421455"/>
                    <a:pt x="1791598" y="3421384"/>
                  </a:cubicBezTo>
                  <a:cubicBezTo>
                    <a:pt x="1811293" y="3423463"/>
                    <a:pt x="1828945" y="3409192"/>
                    <a:pt x="1831033" y="3389496"/>
                  </a:cubicBezTo>
                  <a:cubicBezTo>
                    <a:pt x="1831186" y="3387999"/>
                    <a:pt x="1831248" y="3386493"/>
                    <a:pt x="1831222" y="3384987"/>
                  </a:cubicBezTo>
                  <a:cubicBezTo>
                    <a:pt x="1832118" y="3362575"/>
                    <a:pt x="1818133" y="3348590"/>
                    <a:pt x="1794197" y="3345453"/>
                  </a:cubicBezTo>
                  <a:close/>
                  <a:moveTo>
                    <a:pt x="1662237" y="3345094"/>
                  </a:moveTo>
                  <a:cubicBezTo>
                    <a:pt x="1642514" y="3349128"/>
                    <a:pt x="1627095" y="3361230"/>
                    <a:pt x="1627902" y="3384718"/>
                  </a:cubicBezTo>
                  <a:cubicBezTo>
                    <a:pt x="1628494" y="3405758"/>
                    <a:pt x="1646038" y="3422334"/>
                    <a:pt x="1667078" y="3421742"/>
                  </a:cubicBezTo>
                  <a:cubicBezTo>
                    <a:pt x="1688118" y="3421150"/>
                    <a:pt x="1704694" y="3403607"/>
                    <a:pt x="1704102" y="3382567"/>
                  </a:cubicBezTo>
                  <a:cubicBezTo>
                    <a:pt x="1703026" y="3359617"/>
                    <a:pt x="1688503" y="3346887"/>
                    <a:pt x="1662147" y="3345273"/>
                  </a:cubicBezTo>
                  <a:close/>
                  <a:moveTo>
                    <a:pt x="2770544" y="3285927"/>
                  </a:moveTo>
                  <a:cubicBezTo>
                    <a:pt x="2801293" y="3285927"/>
                    <a:pt x="2811423" y="3292202"/>
                    <a:pt x="2809719" y="3324565"/>
                  </a:cubicBezTo>
                  <a:cubicBezTo>
                    <a:pt x="2804520" y="3420129"/>
                    <a:pt x="2743201" y="3481447"/>
                    <a:pt x="2647637" y="3481447"/>
                  </a:cubicBezTo>
                  <a:cubicBezTo>
                    <a:pt x="2078495" y="3481447"/>
                    <a:pt x="1509388" y="3481447"/>
                    <a:pt x="940309" y="3481447"/>
                  </a:cubicBezTo>
                  <a:cubicBezTo>
                    <a:pt x="839097" y="3481447"/>
                    <a:pt x="777331" y="3417349"/>
                    <a:pt x="777241" y="3315779"/>
                  </a:cubicBezTo>
                  <a:cubicBezTo>
                    <a:pt x="777241" y="3292471"/>
                    <a:pt x="783337" y="3285927"/>
                    <a:pt x="806735" y="3286106"/>
                  </a:cubicBezTo>
                  <a:cubicBezTo>
                    <a:pt x="932241" y="3287272"/>
                    <a:pt x="1058554" y="3286644"/>
                    <a:pt x="1184508" y="3286644"/>
                  </a:cubicBezTo>
                  <a:lnTo>
                    <a:pt x="1794018" y="3286644"/>
                  </a:lnTo>
                  <a:cubicBezTo>
                    <a:pt x="2119527" y="3286644"/>
                    <a:pt x="2445035" y="3287092"/>
                    <a:pt x="2770544" y="3285927"/>
                  </a:cubicBezTo>
                  <a:close/>
                  <a:moveTo>
                    <a:pt x="785130" y="2939799"/>
                  </a:moveTo>
                  <a:cubicBezTo>
                    <a:pt x="776793" y="2939799"/>
                    <a:pt x="768456" y="2939799"/>
                    <a:pt x="760118" y="2940337"/>
                  </a:cubicBezTo>
                  <a:cubicBezTo>
                    <a:pt x="749029" y="2940086"/>
                    <a:pt x="739840" y="2948871"/>
                    <a:pt x="739589" y="2959961"/>
                  </a:cubicBezTo>
                  <a:cubicBezTo>
                    <a:pt x="739589" y="2960203"/>
                    <a:pt x="739589" y="2960445"/>
                    <a:pt x="739589" y="2960687"/>
                  </a:cubicBezTo>
                  <a:cubicBezTo>
                    <a:pt x="739051" y="2975030"/>
                    <a:pt x="747747" y="2982202"/>
                    <a:pt x="761822" y="2982650"/>
                  </a:cubicBezTo>
                  <a:cubicBezTo>
                    <a:pt x="771324" y="2982650"/>
                    <a:pt x="780827" y="2982650"/>
                    <a:pt x="790329" y="2982650"/>
                  </a:cubicBezTo>
                  <a:lnTo>
                    <a:pt x="1792225" y="2982471"/>
                  </a:lnTo>
                  <a:lnTo>
                    <a:pt x="2797617" y="2982471"/>
                  </a:lnTo>
                  <a:cubicBezTo>
                    <a:pt x="2807120" y="2982471"/>
                    <a:pt x="2816622" y="2982471"/>
                    <a:pt x="2826125" y="2982471"/>
                  </a:cubicBezTo>
                  <a:cubicBezTo>
                    <a:pt x="2837707" y="2982390"/>
                    <a:pt x="2847040" y="2972941"/>
                    <a:pt x="2846959" y="2961359"/>
                  </a:cubicBezTo>
                  <a:cubicBezTo>
                    <a:pt x="2846887" y="2950575"/>
                    <a:pt x="2838657" y="2941601"/>
                    <a:pt x="2827918" y="2940606"/>
                  </a:cubicBezTo>
                  <a:cubicBezTo>
                    <a:pt x="2818442" y="2939709"/>
                    <a:pt x="2808922" y="2939440"/>
                    <a:pt x="2799410" y="2939799"/>
                  </a:cubicBezTo>
                  <a:close/>
                  <a:moveTo>
                    <a:pt x="360749" y="2696594"/>
                  </a:moveTo>
                  <a:cubicBezTo>
                    <a:pt x="426811" y="2696738"/>
                    <a:pt x="426811" y="2706740"/>
                    <a:pt x="426811" y="2792240"/>
                  </a:cubicBezTo>
                  <a:cubicBezTo>
                    <a:pt x="426811" y="2828099"/>
                    <a:pt x="426005" y="2863420"/>
                    <a:pt x="426811" y="2898920"/>
                  </a:cubicBezTo>
                  <a:cubicBezTo>
                    <a:pt x="427439" y="2917836"/>
                    <a:pt x="423226" y="2925814"/>
                    <a:pt x="401889" y="2925814"/>
                  </a:cubicBezTo>
                  <a:cubicBezTo>
                    <a:pt x="301126" y="2928772"/>
                    <a:pt x="301126" y="2929490"/>
                    <a:pt x="301126" y="2828906"/>
                  </a:cubicBezTo>
                  <a:lnTo>
                    <a:pt x="301305" y="2811425"/>
                  </a:lnTo>
                  <a:cubicBezTo>
                    <a:pt x="301305" y="2782917"/>
                    <a:pt x="302381" y="2754499"/>
                    <a:pt x="301305" y="2726081"/>
                  </a:cubicBezTo>
                  <a:cubicBezTo>
                    <a:pt x="300319" y="2705641"/>
                    <a:pt x="304802" y="2697304"/>
                    <a:pt x="328200" y="2696945"/>
                  </a:cubicBezTo>
                  <a:cubicBezTo>
                    <a:pt x="340527" y="2696755"/>
                    <a:pt x="351312" y="2696574"/>
                    <a:pt x="360749" y="2696594"/>
                  </a:cubicBezTo>
                  <a:close/>
                  <a:moveTo>
                    <a:pt x="2743291" y="2674981"/>
                  </a:moveTo>
                  <a:cubicBezTo>
                    <a:pt x="2666553" y="2674981"/>
                    <a:pt x="2666553" y="2674981"/>
                    <a:pt x="2666553" y="2751899"/>
                  </a:cubicBezTo>
                  <a:cubicBezTo>
                    <a:pt x="2666553" y="2834016"/>
                    <a:pt x="2666553" y="2834016"/>
                    <a:pt x="2749028" y="2834016"/>
                  </a:cubicBezTo>
                  <a:cubicBezTo>
                    <a:pt x="2825587" y="2833657"/>
                    <a:pt x="2825587" y="2833657"/>
                    <a:pt x="2825587" y="2756919"/>
                  </a:cubicBezTo>
                  <a:cubicBezTo>
                    <a:pt x="2825587" y="2674981"/>
                    <a:pt x="2825587" y="2674981"/>
                    <a:pt x="2743291" y="2674981"/>
                  </a:cubicBezTo>
                  <a:close/>
                  <a:moveTo>
                    <a:pt x="2474977" y="2674981"/>
                  </a:moveTo>
                  <a:cubicBezTo>
                    <a:pt x="2394295" y="2674981"/>
                    <a:pt x="2394295" y="2674981"/>
                    <a:pt x="2394295" y="2755664"/>
                  </a:cubicBezTo>
                  <a:cubicBezTo>
                    <a:pt x="2394295" y="2834374"/>
                    <a:pt x="2394295" y="2834374"/>
                    <a:pt x="2473453" y="2834374"/>
                  </a:cubicBezTo>
                  <a:cubicBezTo>
                    <a:pt x="2552612" y="2834374"/>
                    <a:pt x="2554136" y="2834374"/>
                    <a:pt x="2554136" y="2753692"/>
                  </a:cubicBezTo>
                  <a:cubicBezTo>
                    <a:pt x="2553867" y="2674981"/>
                    <a:pt x="2553867" y="2674981"/>
                    <a:pt x="2474977" y="2674981"/>
                  </a:cubicBezTo>
                  <a:close/>
                  <a:moveTo>
                    <a:pt x="2194651" y="2674892"/>
                  </a:moveTo>
                  <a:cubicBezTo>
                    <a:pt x="2121051" y="2674892"/>
                    <a:pt x="2121051" y="2674892"/>
                    <a:pt x="2121051" y="2748851"/>
                  </a:cubicBezTo>
                  <a:cubicBezTo>
                    <a:pt x="2121051" y="2834195"/>
                    <a:pt x="2121051" y="2834195"/>
                    <a:pt x="2205050" y="2834195"/>
                  </a:cubicBezTo>
                  <a:cubicBezTo>
                    <a:pt x="2281877" y="2834195"/>
                    <a:pt x="2281877" y="2834195"/>
                    <a:pt x="2281877" y="2756291"/>
                  </a:cubicBezTo>
                  <a:cubicBezTo>
                    <a:pt x="2281877" y="2674892"/>
                    <a:pt x="2281877" y="2674892"/>
                    <a:pt x="2201823" y="2674892"/>
                  </a:cubicBezTo>
                  <a:close/>
                  <a:moveTo>
                    <a:pt x="1927772" y="2674892"/>
                  </a:moveTo>
                  <a:cubicBezTo>
                    <a:pt x="1848344" y="2674892"/>
                    <a:pt x="1848344" y="2674892"/>
                    <a:pt x="1848344" y="2752795"/>
                  </a:cubicBezTo>
                  <a:cubicBezTo>
                    <a:pt x="1848344" y="2834195"/>
                    <a:pt x="1848344" y="2834195"/>
                    <a:pt x="1928220" y="2834195"/>
                  </a:cubicBezTo>
                  <a:cubicBezTo>
                    <a:pt x="2009799" y="2834195"/>
                    <a:pt x="2009799" y="2834195"/>
                    <a:pt x="2009799" y="2754140"/>
                  </a:cubicBezTo>
                  <a:cubicBezTo>
                    <a:pt x="2009799" y="2674085"/>
                    <a:pt x="2009799" y="2674892"/>
                    <a:pt x="1927772" y="2674892"/>
                  </a:cubicBezTo>
                  <a:close/>
                  <a:moveTo>
                    <a:pt x="1659010" y="2674623"/>
                  </a:moveTo>
                  <a:cubicBezTo>
                    <a:pt x="1576714" y="2674623"/>
                    <a:pt x="1576714" y="2674623"/>
                    <a:pt x="1576714" y="2757009"/>
                  </a:cubicBezTo>
                  <a:cubicBezTo>
                    <a:pt x="1576714" y="2833657"/>
                    <a:pt x="1576714" y="2833657"/>
                    <a:pt x="1654079" y="2833657"/>
                  </a:cubicBezTo>
                  <a:cubicBezTo>
                    <a:pt x="1736823" y="2833657"/>
                    <a:pt x="1736823" y="2833657"/>
                    <a:pt x="1736823" y="2751092"/>
                  </a:cubicBezTo>
                  <a:cubicBezTo>
                    <a:pt x="1736823" y="2674623"/>
                    <a:pt x="1736823" y="2674623"/>
                    <a:pt x="1659010" y="2674623"/>
                  </a:cubicBezTo>
                  <a:close/>
                  <a:moveTo>
                    <a:pt x="1381104" y="2674623"/>
                  </a:moveTo>
                  <a:cubicBezTo>
                    <a:pt x="1304993" y="2674623"/>
                    <a:pt x="1304993" y="2674623"/>
                    <a:pt x="1304993" y="2751899"/>
                  </a:cubicBezTo>
                  <a:cubicBezTo>
                    <a:pt x="1304993" y="2833657"/>
                    <a:pt x="1304993" y="2833657"/>
                    <a:pt x="1387379" y="2833657"/>
                  </a:cubicBezTo>
                  <a:cubicBezTo>
                    <a:pt x="1463579" y="2833657"/>
                    <a:pt x="1463579" y="2833657"/>
                    <a:pt x="1463579" y="2756291"/>
                  </a:cubicBezTo>
                  <a:cubicBezTo>
                    <a:pt x="1463579" y="2674623"/>
                    <a:pt x="1463579" y="2674623"/>
                    <a:pt x="1381104" y="2674623"/>
                  </a:cubicBezTo>
                  <a:close/>
                  <a:moveTo>
                    <a:pt x="1115480" y="2674623"/>
                  </a:moveTo>
                  <a:cubicBezTo>
                    <a:pt x="1033183" y="2674623"/>
                    <a:pt x="1033183" y="2674623"/>
                    <a:pt x="1033183" y="2756381"/>
                  </a:cubicBezTo>
                  <a:cubicBezTo>
                    <a:pt x="1033542" y="2833657"/>
                    <a:pt x="1033542" y="2833657"/>
                    <a:pt x="1109473" y="2833657"/>
                  </a:cubicBezTo>
                  <a:cubicBezTo>
                    <a:pt x="1191769" y="2833657"/>
                    <a:pt x="1191769" y="2833657"/>
                    <a:pt x="1191769" y="2751719"/>
                  </a:cubicBezTo>
                  <a:cubicBezTo>
                    <a:pt x="1191769" y="2674623"/>
                    <a:pt x="1191769" y="2674623"/>
                    <a:pt x="1115480" y="2674623"/>
                  </a:cubicBezTo>
                  <a:close/>
                  <a:moveTo>
                    <a:pt x="839008" y="2674623"/>
                  </a:moveTo>
                  <a:cubicBezTo>
                    <a:pt x="759939" y="2674623"/>
                    <a:pt x="759939" y="2674623"/>
                    <a:pt x="759939" y="2753423"/>
                  </a:cubicBezTo>
                  <a:cubicBezTo>
                    <a:pt x="759939" y="2833657"/>
                    <a:pt x="759939" y="2833657"/>
                    <a:pt x="841339" y="2833657"/>
                  </a:cubicBezTo>
                  <a:cubicBezTo>
                    <a:pt x="920139" y="2833657"/>
                    <a:pt x="920139" y="2833657"/>
                    <a:pt x="920139" y="2754678"/>
                  </a:cubicBezTo>
                  <a:cubicBezTo>
                    <a:pt x="920139" y="2675699"/>
                    <a:pt x="920139" y="2674623"/>
                    <a:pt x="839008" y="2674623"/>
                  </a:cubicBezTo>
                  <a:close/>
                  <a:moveTo>
                    <a:pt x="108474" y="2640288"/>
                  </a:moveTo>
                  <a:cubicBezTo>
                    <a:pt x="160021" y="2658845"/>
                    <a:pt x="209506" y="2677043"/>
                    <a:pt x="259350" y="2694076"/>
                  </a:cubicBezTo>
                  <a:cubicBezTo>
                    <a:pt x="271632" y="2698290"/>
                    <a:pt x="271004" y="2706985"/>
                    <a:pt x="271004" y="2716578"/>
                  </a:cubicBezTo>
                  <a:cubicBezTo>
                    <a:pt x="271004" y="2779331"/>
                    <a:pt x="271004" y="2842084"/>
                    <a:pt x="271004" y="2905464"/>
                  </a:cubicBezTo>
                  <a:cubicBezTo>
                    <a:pt x="271004" y="2917028"/>
                    <a:pt x="269749" y="2925993"/>
                    <a:pt x="256930" y="2930386"/>
                  </a:cubicBezTo>
                  <a:cubicBezTo>
                    <a:pt x="208072" y="2947688"/>
                    <a:pt x="159304" y="2965259"/>
                    <a:pt x="108474" y="2983278"/>
                  </a:cubicBezTo>
                  <a:close/>
                  <a:moveTo>
                    <a:pt x="764601" y="2526616"/>
                  </a:moveTo>
                  <a:cubicBezTo>
                    <a:pt x="749271" y="2526616"/>
                    <a:pt x="738693" y="2533429"/>
                    <a:pt x="739141" y="2549476"/>
                  </a:cubicBezTo>
                  <a:cubicBezTo>
                    <a:pt x="739141" y="2563640"/>
                    <a:pt x="749450" y="2569826"/>
                    <a:pt x="763346" y="2569646"/>
                  </a:cubicBezTo>
                  <a:cubicBezTo>
                    <a:pt x="772848" y="2569646"/>
                    <a:pt x="782351" y="2569646"/>
                    <a:pt x="791854" y="2569646"/>
                  </a:cubicBezTo>
                  <a:lnTo>
                    <a:pt x="1794108" y="2569377"/>
                  </a:lnTo>
                  <a:lnTo>
                    <a:pt x="2796183" y="2569377"/>
                  </a:lnTo>
                  <a:cubicBezTo>
                    <a:pt x="2806851" y="2569377"/>
                    <a:pt x="2817608" y="2569377"/>
                    <a:pt x="2828277" y="2568660"/>
                  </a:cubicBezTo>
                  <a:cubicBezTo>
                    <a:pt x="2838209" y="2568526"/>
                    <a:pt x="2846313" y="2560655"/>
                    <a:pt x="2846744" y="2550731"/>
                  </a:cubicBezTo>
                  <a:cubicBezTo>
                    <a:pt x="2848644" y="2539955"/>
                    <a:pt x="2841446" y="2529682"/>
                    <a:pt x="2830670" y="2527781"/>
                  </a:cubicBezTo>
                  <a:cubicBezTo>
                    <a:pt x="2830267" y="2527709"/>
                    <a:pt x="2829854" y="2527647"/>
                    <a:pt x="2829442" y="2527602"/>
                  </a:cubicBezTo>
                  <a:cubicBezTo>
                    <a:pt x="2820020" y="2526418"/>
                    <a:pt x="2810509" y="2526087"/>
                    <a:pt x="2801023" y="2526616"/>
                  </a:cubicBezTo>
                  <a:close/>
                  <a:moveTo>
                    <a:pt x="3196905" y="1796979"/>
                  </a:moveTo>
                  <a:cubicBezTo>
                    <a:pt x="3261092" y="1798682"/>
                    <a:pt x="3325280" y="1798324"/>
                    <a:pt x="3389467" y="1796979"/>
                  </a:cubicBezTo>
                  <a:cubicBezTo>
                    <a:pt x="3409369" y="1796979"/>
                    <a:pt x="3416361" y="1802179"/>
                    <a:pt x="3416361" y="1822797"/>
                  </a:cubicBezTo>
                  <a:cubicBezTo>
                    <a:pt x="3415706" y="2093890"/>
                    <a:pt x="3415706" y="2364983"/>
                    <a:pt x="3416361" y="2636075"/>
                  </a:cubicBezTo>
                  <a:cubicBezTo>
                    <a:pt x="3416361" y="2658308"/>
                    <a:pt x="3407396" y="2660908"/>
                    <a:pt x="3388749" y="2660728"/>
                  </a:cubicBezTo>
                  <a:cubicBezTo>
                    <a:pt x="3325996" y="2659922"/>
                    <a:pt x="3262706" y="2659205"/>
                    <a:pt x="3199774" y="2660728"/>
                  </a:cubicBezTo>
                  <a:cubicBezTo>
                    <a:pt x="3175031" y="2661356"/>
                    <a:pt x="3167680" y="2654722"/>
                    <a:pt x="3167949" y="2629352"/>
                  </a:cubicBezTo>
                  <a:cubicBezTo>
                    <a:pt x="3168845" y="2497033"/>
                    <a:pt x="3168218" y="2363817"/>
                    <a:pt x="3168218" y="2230691"/>
                  </a:cubicBezTo>
                  <a:cubicBezTo>
                    <a:pt x="3168218" y="2096221"/>
                    <a:pt x="3168218" y="1961750"/>
                    <a:pt x="3167680" y="1827280"/>
                  </a:cubicBezTo>
                  <a:cubicBezTo>
                    <a:pt x="3167680" y="1804599"/>
                    <a:pt x="3172700" y="1796351"/>
                    <a:pt x="3196905" y="1796979"/>
                  </a:cubicBezTo>
                  <a:close/>
                  <a:moveTo>
                    <a:pt x="616317" y="1763002"/>
                  </a:moveTo>
                  <a:cubicBezTo>
                    <a:pt x="528193" y="1763352"/>
                    <a:pt x="457032" y="1835079"/>
                    <a:pt x="457381" y="1923202"/>
                  </a:cubicBezTo>
                  <a:cubicBezTo>
                    <a:pt x="457381" y="1923327"/>
                    <a:pt x="457381" y="1923444"/>
                    <a:pt x="457381" y="1923560"/>
                  </a:cubicBezTo>
                  <a:cubicBezTo>
                    <a:pt x="458986" y="2011074"/>
                    <a:pt x="530058" y="2081348"/>
                    <a:pt x="617580" y="2081967"/>
                  </a:cubicBezTo>
                  <a:lnTo>
                    <a:pt x="617580" y="2082146"/>
                  </a:lnTo>
                  <a:cubicBezTo>
                    <a:pt x="705712" y="2081796"/>
                    <a:pt x="776865" y="2010070"/>
                    <a:pt x="776525" y="1921947"/>
                  </a:cubicBezTo>
                  <a:cubicBezTo>
                    <a:pt x="776175" y="1833815"/>
                    <a:pt x="704449" y="1762653"/>
                    <a:pt x="616317" y="1763002"/>
                  </a:cubicBezTo>
                  <a:close/>
                  <a:moveTo>
                    <a:pt x="3799513" y="1577433"/>
                  </a:moveTo>
                  <a:cubicBezTo>
                    <a:pt x="3800652" y="1608872"/>
                    <a:pt x="3801782" y="1640338"/>
                    <a:pt x="3802920" y="1671831"/>
                  </a:cubicBezTo>
                  <a:cubicBezTo>
                    <a:pt x="3802472" y="1707063"/>
                    <a:pt x="3802472" y="1742294"/>
                    <a:pt x="3802382" y="1777525"/>
                  </a:cubicBezTo>
                  <a:lnTo>
                    <a:pt x="3802382" y="1875689"/>
                  </a:lnTo>
                  <a:cubicBezTo>
                    <a:pt x="3802382" y="1908858"/>
                    <a:pt x="3802382" y="1942028"/>
                    <a:pt x="3802382" y="1975197"/>
                  </a:cubicBezTo>
                  <a:lnTo>
                    <a:pt x="3802382" y="2097745"/>
                  </a:lnTo>
                  <a:cubicBezTo>
                    <a:pt x="3802382" y="2121591"/>
                    <a:pt x="3802382" y="2145526"/>
                    <a:pt x="3802382" y="2169462"/>
                  </a:cubicBezTo>
                  <a:lnTo>
                    <a:pt x="3802382" y="2254089"/>
                  </a:lnTo>
                  <a:cubicBezTo>
                    <a:pt x="3802382" y="2279307"/>
                    <a:pt x="3802382" y="2304498"/>
                    <a:pt x="3802382" y="2329662"/>
                  </a:cubicBezTo>
                  <a:cubicBezTo>
                    <a:pt x="3802382" y="2372692"/>
                    <a:pt x="3802382" y="2415750"/>
                    <a:pt x="3802382" y="2458843"/>
                  </a:cubicBezTo>
                  <a:cubicBezTo>
                    <a:pt x="3802382" y="2493178"/>
                    <a:pt x="3802382" y="2527602"/>
                    <a:pt x="3802382" y="2562027"/>
                  </a:cubicBezTo>
                  <a:cubicBezTo>
                    <a:pt x="3802382" y="2596451"/>
                    <a:pt x="3802382" y="2630069"/>
                    <a:pt x="3802382" y="2664045"/>
                  </a:cubicBezTo>
                  <a:lnTo>
                    <a:pt x="3802920" y="2775028"/>
                  </a:lnTo>
                  <a:cubicBezTo>
                    <a:pt x="3802920" y="2809811"/>
                    <a:pt x="3801934" y="2844505"/>
                    <a:pt x="3801486" y="2879288"/>
                  </a:cubicBezTo>
                  <a:cubicBezTo>
                    <a:pt x="3779253" y="2872743"/>
                    <a:pt x="3763027" y="2856517"/>
                    <a:pt x="3744560" y="2843967"/>
                  </a:cubicBezTo>
                  <a:cubicBezTo>
                    <a:pt x="3665132" y="2790178"/>
                    <a:pt x="3586691" y="2734597"/>
                    <a:pt x="3506816" y="2681347"/>
                  </a:cubicBezTo>
                  <a:cubicBezTo>
                    <a:pt x="3487138" y="2670473"/>
                    <a:pt x="3475439" y="2649289"/>
                    <a:pt x="3476695" y="2626842"/>
                  </a:cubicBezTo>
                  <a:cubicBezTo>
                    <a:pt x="3477474" y="2362203"/>
                    <a:pt x="3477474" y="2097565"/>
                    <a:pt x="3476695" y="1832927"/>
                  </a:cubicBezTo>
                  <a:cubicBezTo>
                    <a:pt x="3475180" y="1810542"/>
                    <a:pt x="3486645" y="1789269"/>
                    <a:pt x="3506188" y="1778243"/>
                  </a:cubicBezTo>
                  <a:cubicBezTo>
                    <a:pt x="3604800" y="1712262"/>
                    <a:pt x="3701888" y="1644489"/>
                    <a:pt x="3799513" y="1577433"/>
                  </a:cubicBezTo>
                  <a:close/>
                  <a:moveTo>
                    <a:pt x="612291" y="1507688"/>
                  </a:moveTo>
                  <a:cubicBezTo>
                    <a:pt x="587997" y="1507867"/>
                    <a:pt x="573116" y="1523017"/>
                    <a:pt x="571502" y="1547760"/>
                  </a:cubicBezTo>
                  <a:cubicBezTo>
                    <a:pt x="570937" y="1570333"/>
                    <a:pt x="588768" y="1589087"/>
                    <a:pt x="611341" y="1589652"/>
                  </a:cubicBezTo>
                  <a:cubicBezTo>
                    <a:pt x="612309" y="1589679"/>
                    <a:pt x="613286" y="1589670"/>
                    <a:pt x="614264" y="1589625"/>
                  </a:cubicBezTo>
                  <a:cubicBezTo>
                    <a:pt x="639096" y="1587563"/>
                    <a:pt x="651288" y="1571785"/>
                    <a:pt x="653977" y="1548118"/>
                  </a:cubicBezTo>
                  <a:lnTo>
                    <a:pt x="653977" y="1547939"/>
                  </a:lnTo>
                  <a:cubicBezTo>
                    <a:pt x="650481" y="1523197"/>
                    <a:pt x="636586" y="1507508"/>
                    <a:pt x="612291" y="1507688"/>
                  </a:cubicBezTo>
                  <a:close/>
                  <a:moveTo>
                    <a:pt x="262309" y="1506970"/>
                  </a:moveTo>
                  <a:cubicBezTo>
                    <a:pt x="174276" y="1506926"/>
                    <a:pt x="102872" y="1578249"/>
                    <a:pt x="102827" y="1666282"/>
                  </a:cubicBezTo>
                  <a:cubicBezTo>
                    <a:pt x="102782" y="1754307"/>
                    <a:pt x="174105" y="1825711"/>
                    <a:pt x="262130" y="1825755"/>
                  </a:cubicBezTo>
                  <a:cubicBezTo>
                    <a:pt x="262524" y="1825755"/>
                    <a:pt x="262910" y="1825755"/>
                    <a:pt x="263295" y="1825755"/>
                  </a:cubicBezTo>
                  <a:cubicBezTo>
                    <a:pt x="350710" y="1824778"/>
                    <a:pt x="421173" y="1753867"/>
                    <a:pt x="421612" y="1666453"/>
                  </a:cubicBezTo>
                  <a:cubicBezTo>
                    <a:pt x="421657" y="1578419"/>
                    <a:pt x="350334" y="1507024"/>
                    <a:pt x="262309" y="1506970"/>
                  </a:cubicBezTo>
                  <a:close/>
                  <a:moveTo>
                    <a:pt x="972224" y="1503295"/>
                  </a:moveTo>
                  <a:cubicBezTo>
                    <a:pt x="884594" y="1503447"/>
                    <a:pt x="813665" y="1574609"/>
                    <a:pt x="813818" y="1662239"/>
                  </a:cubicBezTo>
                  <a:cubicBezTo>
                    <a:pt x="814598" y="1749609"/>
                    <a:pt x="885392" y="1820161"/>
                    <a:pt x="972762" y="1820645"/>
                  </a:cubicBezTo>
                  <a:cubicBezTo>
                    <a:pt x="1060392" y="1820493"/>
                    <a:pt x="1131321" y="1749331"/>
                    <a:pt x="1131169" y="1661701"/>
                  </a:cubicBezTo>
                  <a:cubicBezTo>
                    <a:pt x="1131016" y="1574071"/>
                    <a:pt x="1059854" y="1503142"/>
                    <a:pt x="972224" y="1503295"/>
                  </a:cubicBezTo>
                  <a:close/>
                  <a:moveTo>
                    <a:pt x="1631074" y="1345258"/>
                  </a:moveTo>
                  <a:cubicBezTo>
                    <a:pt x="1652219" y="1344395"/>
                    <a:pt x="1672771" y="1345202"/>
                    <a:pt x="1691193" y="1351881"/>
                  </a:cubicBezTo>
                  <a:cubicBezTo>
                    <a:pt x="1728038" y="1365238"/>
                    <a:pt x="1741126" y="1414634"/>
                    <a:pt x="1766228" y="1446638"/>
                  </a:cubicBezTo>
                  <a:cubicBezTo>
                    <a:pt x="2079033" y="1851439"/>
                    <a:pt x="2658682" y="1930561"/>
                    <a:pt x="3068531" y="1624408"/>
                  </a:cubicBezTo>
                  <a:cubicBezTo>
                    <a:pt x="3077495" y="1617774"/>
                    <a:pt x="3084667" y="1606747"/>
                    <a:pt x="3101431" y="1607016"/>
                  </a:cubicBezTo>
                  <a:lnTo>
                    <a:pt x="3101431" y="3054368"/>
                  </a:lnTo>
                  <a:cubicBezTo>
                    <a:pt x="3101431" y="3164006"/>
                    <a:pt x="3041099" y="3224697"/>
                    <a:pt x="2931908" y="3224697"/>
                  </a:cubicBezTo>
                  <a:lnTo>
                    <a:pt x="652811" y="3224697"/>
                  </a:lnTo>
                  <a:cubicBezTo>
                    <a:pt x="545683" y="3224697"/>
                    <a:pt x="485171" y="3164186"/>
                    <a:pt x="485081" y="3056878"/>
                  </a:cubicBezTo>
                  <a:cubicBezTo>
                    <a:pt x="485081" y="2787040"/>
                    <a:pt x="485529" y="2517113"/>
                    <a:pt x="484364" y="2247186"/>
                  </a:cubicBezTo>
                  <a:cubicBezTo>
                    <a:pt x="484364" y="2216616"/>
                    <a:pt x="489833" y="2211327"/>
                    <a:pt x="521299" y="2216168"/>
                  </a:cubicBezTo>
                  <a:cubicBezTo>
                    <a:pt x="872267" y="2271570"/>
                    <a:pt x="1223414" y="2013297"/>
                    <a:pt x="1277382" y="1662149"/>
                  </a:cubicBezTo>
                  <a:cubicBezTo>
                    <a:pt x="1293303" y="1566908"/>
                    <a:pt x="1288812" y="1469372"/>
                    <a:pt x="1264204" y="1375996"/>
                  </a:cubicBezTo>
                  <a:cubicBezTo>
                    <a:pt x="1262052" y="1368107"/>
                    <a:pt x="1261604" y="1359769"/>
                    <a:pt x="1259811" y="1348653"/>
                  </a:cubicBezTo>
                  <a:lnTo>
                    <a:pt x="1567390" y="1348653"/>
                  </a:lnTo>
                  <a:cubicBezTo>
                    <a:pt x="1588189" y="1348653"/>
                    <a:pt x="1609928" y="1346121"/>
                    <a:pt x="1631074" y="1345258"/>
                  </a:cubicBezTo>
                  <a:close/>
                  <a:moveTo>
                    <a:pt x="2516215" y="1180754"/>
                  </a:moveTo>
                  <a:cubicBezTo>
                    <a:pt x="2390655" y="1180009"/>
                    <a:pt x="2288269" y="1281194"/>
                    <a:pt x="2287525" y="1406745"/>
                  </a:cubicBezTo>
                  <a:cubicBezTo>
                    <a:pt x="2287525" y="1407256"/>
                    <a:pt x="2287525" y="1407758"/>
                    <a:pt x="2287525" y="1408269"/>
                  </a:cubicBezTo>
                  <a:cubicBezTo>
                    <a:pt x="2287328" y="1533353"/>
                    <a:pt x="2388441" y="1634986"/>
                    <a:pt x="2513526" y="1635434"/>
                  </a:cubicBezTo>
                  <a:cubicBezTo>
                    <a:pt x="2639085" y="1636179"/>
                    <a:pt x="2741471" y="1534994"/>
                    <a:pt x="2742215" y="1409434"/>
                  </a:cubicBezTo>
                  <a:cubicBezTo>
                    <a:pt x="2742950" y="1283883"/>
                    <a:pt x="2641774" y="1181498"/>
                    <a:pt x="2516215" y="1180754"/>
                  </a:cubicBezTo>
                  <a:close/>
                  <a:moveTo>
                    <a:pt x="838471" y="1093886"/>
                  </a:moveTo>
                  <a:cubicBezTo>
                    <a:pt x="750446" y="1093294"/>
                    <a:pt x="678603" y="1164169"/>
                    <a:pt x="678003" y="1252193"/>
                  </a:cubicBezTo>
                  <a:cubicBezTo>
                    <a:pt x="678003" y="1252552"/>
                    <a:pt x="678003" y="1252911"/>
                    <a:pt x="678003" y="1253269"/>
                  </a:cubicBezTo>
                  <a:cubicBezTo>
                    <a:pt x="679051" y="1340442"/>
                    <a:pt x="749155" y="1411021"/>
                    <a:pt x="836319" y="1412662"/>
                  </a:cubicBezTo>
                  <a:cubicBezTo>
                    <a:pt x="924344" y="1413253"/>
                    <a:pt x="996187" y="1342378"/>
                    <a:pt x="996787" y="1254345"/>
                  </a:cubicBezTo>
                  <a:cubicBezTo>
                    <a:pt x="997379" y="1166320"/>
                    <a:pt x="926495" y="1094477"/>
                    <a:pt x="838471" y="1093886"/>
                  </a:cubicBezTo>
                  <a:close/>
                  <a:moveTo>
                    <a:pt x="395704" y="1093285"/>
                  </a:moveTo>
                  <a:cubicBezTo>
                    <a:pt x="307930" y="1094630"/>
                    <a:pt x="237871" y="1166876"/>
                    <a:pt x="239216" y="1254641"/>
                  </a:cubicBezTo>
                  <a:cubicBezTo>
                    <a:pt x="240561" y="1342334"/>
                    <a:pt x="312673" y="1412366"/>
                    <a:pt x="400366" y="1411138"/>
                  </a:cubicBezTo>
                  <a:cubicBezTo>
                    <a:pt x="488049" y="1409667"/>
                    <a:pt x="558064" y="1337636"/>
                    <a:pt x="557069" y="1249952"/>
                  </a:cubicBezTo>
                  <a:lnTo>
                    <a:pt x="557069" y="1249773"/>
                  </a:lnTo>
                  <a:cubicBezTo>
                    <a:pt x="555724" y="1162000"/>
                    <a:pt x="483477" y="1091940"/>
                    <a:pt x="395704" y="1093285"/>
                  </a:cubicBezTo>
                  <a:close/>
                  <a:moveTo>
                    <a:pt x="612650" y="935919"/>
                  </a:moveTo>
                  <a:cubicBezTo>
                    <a:pt x="951041" y="932467"/>
                    <a:pt x="1228158" y="1203981"/>
                    <a:pt x="1231609" y="1542363"/>
                  </a:cubicBezTo>
                  <a:cubicBezTo>
                    <a:pt x="1235070" y="1880754"/>
                    <a:pt x="963555" y="2157871"/>
                    <a:pt x="625165" y="2161331"/>
                  </a:cubicBezTo>
                  <a:cubicBezTo>
                    <a:pt x="620279" y="2161376"/>
                    <a:pt x="615384" y="2161367"/>
                    <a:pt x="610498" y="2161304"/>
                  </a:cubicBezTo>
                  <a:cubicBezTo>
                    <a:pt x="269839" y="2160677"/>
                    <a:pt x="-984" y="1885102"/>
                    <a:pt x="2" y="1540588"/>
                  </a:cubicBezTo>
                  <a:cubicBezTo>
                    <a:pt x="898" y="1208894"/>
                    <a:pt x="277908" y="936008"/>
                    <a:pt x="612650" y="935919"/>
                  </a:cubicBezTo>
                  <a:close/>
                  <a:moveTo>
                    <a:pt x="2008176" y="814993"/>
                  </a:moveTo>
                  <a:cubicBezTo>
                    <a:pt x="1882518" y="814949"/>
                    <a:pt x="1780616" y="916779"/>
                    <a:pt x="1780571" y="1042437"/>
                  </a:cubicBezTo>
                  <a:cubicBezTo>
                    <a:pt x="1780526" y="1167360"/>
                    <a:pt x="1881209" y="1268948"/>
                    <a:pt x="2006123" y="1270033"/>
                  </a:cubicBezTo>
                  <a:cubicBezTo>
                    <a:pt x="2132274" y="1270625"/>
                    <a:pt x="2235028" y="1168848"/>
                    <a:pt x="2235620" y="1042697"/>
                  </a:cubicBezTo>
                  <a:cubicBezTo>
                    <a:pt x="2235620" y="1042662"/>
                    <a:pt x="2235620" y="1042634"/>
                    <a:pt x="2235620" y="1042598"/>
                  </a:cubicBezTo>
                  <a:cubicBezTo>
                    <a:pt x="2235664" y="916940"/>
                    <a:pt x="2133834" y="815038"/>
                    <a:pt x="2008176" y="814993"/>
                  </a:cubicBezTo>
                  <a:close/>
                  <a:moveTo>
                    <a:pt x="2508057" y="814984"/>
                  </a:moveTo>
                  <a:cubicBezTo>
                    <a:pt x="2475327" y="814984"/>
                    <a:pt x="2448800" y="841511"/>
                    <a:pt x="2448800" y="874241"/>
                  </a:cubicBezTo>
                  <a:cubicBezTo>
                    <a:pt x="2448800" y="906971"/>
                    <a:pt x="2475327" y="933498"/>
                    <a:pt x="2508057" y="933498"/>
                  </a:cubicBezTo>
                  <a:cubicBezTo>
                    <a:pt x="2540787" y="933498"/>
                    <a:pt x="2567314" y="906971"/>
                    <a:pt x="2567314" y="874241"/>
                  </a:cubicBezTo>
                  <a:cubicBezTo>
                    <a:pt x="2567314" y="841511"/>
                    <a:pt x="2540787" y="814984"/>
                    <a:pt x="2508057" y="814984"/>
                  </a:cubicBezTo>
                  <a:close/>
                  <a:moveTo>
                    <a:pt x="3025276" y="808808"/>
                  </a:moveTo>
                  <a:cubicBezTo>
                    <a:pt x="2900362" y="807983"/>
                    <a:pt x="2798182" y="908101"/>
                    <a:pt x="2796452" y="1033006"/>
                  </a:cubicBezTo>
                  <a:cubicBezTo>
                    <a:pt x="2794910" y="1158754"/>
                    <a:pt x="2895601" y="1261938"/>
                    <a:pt x="3021349" y="1263480"/>
                  </a:cubicBezTo>
                  <a:cubicBezTo>
                    <a:pt x="3021627" y="1263480"/>
                    <a:pt x="3021905" y="1263489"/>
                    <a:pt x="3022183" y="1263489"/>
                  </a:cubicBezTo>
                  <a:lnTo>
                    <a:pt x="3022273" y="1263489"/>
                  </a:lnTo>
                  <a:cubicBezTo>
                    <a:pt x="3147832" y="1264322"/>
                    <a:pt x="3250281" y="1163210"/>
                    <a:pt x="3251115" y="1037650"/>
                  </a:cubicBezTo>
                  <a:cubicBezTo>
                    <a:pt x="3251948" y="912099"/>
                    <a:pt x="3150836" y="809642"/>
                    <a:pt x="3025276" y="808808"/>
                  </a:cubicBezTo>
                  <a:close/>
                  <a:moveTo>
                    <a:pt x="2829522" y="225019"/>
                  </a:moveTo>
                  <a:cubicBezTo>
                    <a:pt x="2704016" y="224674"/>
                    <a:pt x="2601989" y="326140"/>
                    <a:pt x="2601648" y="451649"/>
                  </a:cubicBezTo>
                  <a:cubicBezTo>
                    <a:pt x="2601648" y="452245"/>
                    <a:pt x="2601648" y="452842"/>
                    <a:pt x="2601648" y="453438"/>
                  </a:cubicBezTo>
                  <a:cubicBezTo>
                    <a:pt x="2602581" y="578126"/>
                    <a:pt x="2703586" y="678891"/>
                    <a:pt x="2828276" y="679528"/>
                  </a:cubicBezTo>
                  <a:cubicBezTo>
                    <a:pt x="2953782" y="679868"/>
                    <a:pt x="3055809" y="578407"/>
                    <a:pt x="3056159" y="452898"/>
                  </a:cubicBezTo>
                  <a:cubicBezTo>
                    <a:pt x="3056500" y="327389"/>
                    <a:pt x="2955037" y="225364"/>
                    <a:pt x="2829522" y="225019"/>
                  </a:cubicBezTo>
                  <a:close/>
                  <a:moveTo>
                    <a:pt x="2203257" y="221521"/>
                  </a:moveTo>
                  <a:cubicBezTo>
                    <a:pt x="2077948" y="220677"/>
                    <a:pt x="1975679" y="321576"/>
                    <a:pt x="1974836" y="446885"/>
                  </a:cubicBezTo>
                  <a:cubicBezTo>
                    <a:pt x="1974827" y="447814"/>
                    <a:pt x="1974827" y="448744"/>
                    <a:pt x="1974836" y="449673"/>
                  </a:cubicBezTo>
                  <a:cubicBezTo>
                    <a:pt x="1974738" y="574689"/>
                    <a:pt x="2075554" y="676354"/>
                    <a:pt x="2200567" y="677287"/>
                  </a:cubicBezTo>
                  <a:cubicBezTo>
                    <a:pt x="2326423" y="678031"/>
                    <a:pt x="2429051" y="576605"/>
                    <a:pt x="2429795" y="450749"/>
                  </a:cubicBezTo>
                  <a:cubicBezTo>
                    <a:pt x="2430539" y="324892"/>
                    <a:pt x="2329112" y="222263"/>
                    <a:pt x="2203257" y="221521"/>
                  </a:cubicBezTo>
                  <a:close/>
                  <a:moveTo>
                    <a:pt x="2519800" y="3"/>
                  </a:moveTo>
                  <a:cubicBezTo>
                    <a:pt x="2994482" y="810"/>
                    <a:pt x="3383998" y="396153"/>
                    <a:pt x="3383102" y="875407"/>
                  </a:cubicBezTo>
                  <a:cubicBezTo>
                    <a:pt x="3383156" y="1357789"/>
                    <a:pt x="2992151" y="1748883"/>
                    <a:pt x="2509769" y="1748928"/>
                  </a:cubicBezTo>
                  <a:cubicBezTo>
                    <a:pt x="2508810" y="1748937"/>
                    <a:pt x="2507850" y="1748928"/>
                    <a:pt x="2506891" y="1748928"/>
                  </a:cubicBezTo>
                  <a:cubicBezTo>
                    <a:pt x="2019570" y="1748300"/>
                    <a:pt x="1632205" y="1357080"/>
                    <a:pt x="1633102" y="866263"/>
                  </a:cubicBezTo>
                  <a:cubicBezTo>
                    <a:pt x="1634177" y="384141"/>
                    <a:pt x="2028624" y="-1252"/>
                    <a:pt x="2519800" y="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1"/>
            <p:cNvSpPr/>
            <p:nvPr/>
          </p:nvSpPr>
          <p:spPr>
            <a:xfrm>
              <a:off x="3986158" y="2812162"/>
              <a:ext cx="2107832" cy="456388"/>
            </a:xfrm>
            <a:custGeom>
              <a:avLst/>
              <a:gdLst/>
              <a:ahLst/>
              <a:cxnLst/>
              <a:rect l="l" t="t" r="r" b="b"/>
              <a:pathLst>
                <a:path w="2107832" h="456388" extrusionOk="0">
                  <a:moveTo>
                    <a:pt x="45822" y="413517"/>
                  </a:moveTo>
                  <a:lnTo>
                    <a:pt x="2060282" y="413517"/>
                  </a:lnTo>
                  <a:cubicBezTo>
                    <a:pt x="2069793" y="413158"/>
                    <a:pt x="2079314" y="413427"/>
                    <a:pt x="2088789" y="414324"/>
                  </a:cubicBezTo>
                  <a:cubicBezTo>
                    <a:pt x="2100327" y="415390"/>
                    <a:pt x="2108817" y="425610"/>
                    <a:pt x="2107741" y="437148"/>
                  </a:cubicBezTo>
                  <a:cubicBezTo>
                    <a:pt x="2106755" y="447879"/>
                    <a:pt x="2097781" y="456117"/>
                    <a:pt x="2086996" y="456189"/>
                  </a:cubicBezTo>
                  <a:cubicBezTo>
                    <a:pt x="2077494" y="456637"/>
                    <a:pt x="2067991" y="456189"/>
                    <a:pt x="2058489" y="456189"/>
                  </a:cubicBezTo>
                  <a:lnTo>
                    <a:pt x="1052918" y="456368"/>
                  </a:lnTo>
                  <a:lnTo>
                    <a:pt x="51022" y="456368"/>
                  </a:lnTo>
                  <a:cubicBezTo>
                    <a:pt x="41519" y="456368"/>
                    <a:pt x="32017" y="456368"/>
                    <a:pt x="22514" y="456368"/>
                  </a:cubicBezTo>
                  <a:cubicBezTo>
                    <a:pt x="8440" y="455920"/>
                    <a:pt x="-256" y="448748"/>
                    <a:pt x="282" y="434404"/>
                  </a:cubicBezTo>
                  <a:cubicBezTo>
                    <a:pt x="129" y="423315"/>
                    <a:pt x="8995" y="414207"/>
                    <a:pt x="20085" y="414055"/>
                  </a:cubicBezTo>
                  <a:cubicBezTo>
                    <a:pt x="20327" y="414046"/>
                    <a:pt x="20569" y="414046"/>
                    <a:pt x="20811" y="414055"/>
                  </a:cubicBezTo>
                  <a:cubicBezTo>
                    <a:pt x="29148" y="413427"/>
                    <a:pt x="37485" y="413517"/>
                    <a:pt x="45822" y="413517"/>
                  </a:cubicBezTo>
                  <a:close/>
                  <a:moveTo>
                    <a:pt x="2003983" y="148879"/>
                  </a:moveTo>
                  <a:cubicBezTo>
                    <a:pt x="2086279" y="148879"/>
                    <a:pt x="2086279" y="148879"/>
                    <a:pt x="2086279" y="230817"/>
                  </a:cubicBezTo>
                  <a:cubicBezTo>
                    <a:pt x="2086279" y="307913"/>
                    <a:pt x="2086279" y="307913"/>
                    <a:pt x="2009720" y="307913"/>
                  </a:cubicBezTo>
                  <a:cubicBezTo>
                    <a:pt x="1927245" y="307913"/>
                    <a:pt x="1927245" y="307913"/>
                    <a:pt x="1927245" y="225796"/>
                  </a:cubicBezTo>
                  <a:cubicBezTo>
                    <a:pt x="1927245" y="148879"/>
                    <a:pt x="1927245" y="148879"/>
                    <a:pt x="2003983" y="148879"/>
                  </a:cubicBezTo>
                  <a:close/>
                  <a:moveTo>
                    <a:pt x="1735669" y="148879"/>
                  </a:moveTo>
                  <a:cubicBezTo>
                    <a:pt x="1814559" y="148879"/>
                    <a:pt x="1814559" y="148879"/>
                    <a:pt x="1814559" y="227410"/>
                  </a:cubicBezTo>
                  <a:cubicBezTo>
                    <a:pt x="1814559" y="308092"/>
                    <a:pt x="1814559" y="308092"/>
                    <a:pt x="1733877" y="308092"/>
                  </a:cubicBezTo>
                  <a:cubicBezTo>
                    <a:pt x="1653194" y="308092"/>
                    <a:pt x="1654718" y="308092"/>
                    <a:pt x="1654718" y="229382"/>
                  </a:cubicBezTo>
                  <a:cubicBezTo>
                    <a:pt x="1654897" y="148879"/>
                    <a:pt x="1654897" y="148879"/>
                    <a:pt x="1735669" y="148879"/>
                  </a:cubicBezTo>
                  <a:close/>
                  <a:moveTo>
                    <a:pt x="1455343" y="148789"/>
                  </a:moveTo>
                  <a:lnTo>
                    <a:pt x="1462515" y="148789"/>
                  </a:lnTo>
                  <a:cubicBezTo>
                    <a:pt x="1542570" y="148789"/>
                    <a:pt x="1542570" y="148789"/>
                    <a:pt x="1542570" y="230188"/>
                  </a:cubicBezTo>
                  <a:cubicBezTo>
                    <a:pt x="1542570" y="308092"/>
                    <a:pt x="1542570" y="308092"/>
                    <a:pt x="1465742" y="308092"/>
                  </a:cubicBezTo>
                  <a:cubicBezTo>
                    <a:pt x="1381743" y="308092"/>
                    <a:pt x="1381743" y="308092"/>
                    <a:pt x="1381743" y="222748"/>
                  </a:cubicBezTo>
                  <a:cubicBezTo>
                    <a:pt x="1381743" y="148789"/>
                    <a:pt x="1381743" y="148789"/>
                    <a:pt x="1455343" y="148789"/>
                  </a:cubicBezTo>
                  <a:close/>
                  <a:moveTo>
                    <a:pt x="1188464" y="148789"/>
                  </a:moveTo>
                  <a:cubicBezTo>
                    <a:pt x="1270491" y="148789"/>
                    <a:pt x="1270491" y="148789"/>
                    <a:pt x="1270491" y="228037"/>
                  </a:cubicBezTo>
                  <a:cubicBezTo>
                    <a:pt x="1270491" y="307285"/>
                    <a:pt x="1270491" y="308092"/>
                    <a:pt x="1188912" y="308092"/>
                  </a:cubicBezTo>
                  <a:cubicBezTo>
                    <a:pt x="1109037" y="308092"/>
                    <a:pt x="1109037" y="308092"/>
                    <a:pt x="1109037" y="226692"/>
                  </a:cubicBezTo>
                  <a:cubicBezTo>
                    <a:pt x="1109037" y="148789"/>
                    <a:pt x="1109037" y="148789"/>
                    <a:pt x="1188464" y="148789"/>
                  </a:cubicBezTo>
                  <a:close/>
                  <a:moveTo>
                    <a:pt x="919702" y="148520"/>
                  </a:moveTo>
                  <a:cubicBezTo>
                    <a:pt x="997516" y="148520"/>
                    <a:pt x="997516" y="148520"/>
                    <a:pt x="997516" y="224989"/>
                  </a:cubicBezTo>
                  <a:cubicBezTo>
                    <a:pt x="997516" y="307554"/>
                    <a:pt x="997516" y="307554"/>
                    <a:pt x="914771" y="307554"/>
                  </a:cubicBezTo>
                  <a:cubicBezTo>
                    <a:pt x="837406" y="307554"/>
                    <a:pt x="837406" y="307554"/>
                    <a:pt x="837406" y="230906"/>
                  </a:cubicBezTo>
                  <a:cubicBezTo>
                    <a:pt x="837406" y="148520"/>
                    <a:pt x="837406" y="148520"/>
                    <a:pt x="919702" y="148520"/>
                  </a:cubicBezTo>
                  <a:close/>
                  <a:moveTo>
                    <a:pt x="641796" y="148520"/>
                  </a:moveTo>
                  <a:cubicBezTo>
                    <a:pt x="724272" y="148520"/>
                    <a:pt x="724272" y="148520"/>
                    <a:pt x="724272" y="230188"/>
                  </a:cubicBezTo>
                  <a:cubicBezTo>
                    <a:pt x="724541" y="307554"/>
                    <a:pt x="724541" y="307554"/>
                    <a:pt x="648072" y="307554"/>
                  </a:cubicBezTo>
                  <a:cubicBezTo>
                    <a:pt x="565686" y="307554"/>
                    <a:pt x="565686" y="307554"/>
                    <a:pt x="565686" y="225796"/>
                  </a:cubicBezTo>
                  <a:cubicBezTo>
                    <a:pt x="565686" y="148520"/>
                    <a:pt x="565686" y="148520"/>
                    <a:pt x="641796" y="148520"/>
                  </a:cubicBezTo>
                  <a:close/>
                  <a:moveTo>
                    <a:pt x="376172" y="148520"/>
                  </a:moveTo>
                  <a:cubicBezTo>
                    <a:pt x="452462" y="148520"/>
                    <a:pt x="452462" y="148520"/>
                    <a:pt x="452462" y="225616"/>
                  </a:cubicBezTo>
                  <a:cubicBezTo>
                    <a:pt x="452462" y="307554"/>
                    <a:pt x="452462" y="307554"/>
                    <a:pt x="370166" y="307554"/>
                  </a:cubicBezTo>
                  <a:cubicBezTo>
                    <a:pt x="293876" y="307554"/>
                    <a:pt x="293876" y="307554"/>
                    <a:pt x="293876" y="230278"/>
                  </a:cubicBezTo>
                  <a:cubicBezTo>
                    <a:pt x="293876" y="148520"/>
                    <a:pt x="293876" y="148520"/>
                    <a:pt x="376172" y="148520"/>
                  </a:cubicBezTo>
                  <a:close/>
                  <a:moveTo>
                    <a:pt x="99701" y="148072"/>
                  </a:moveTo>
                  <a:cubicBezTo>
                    <a:pt x="180831" y="148072"/>
                    <a:pt x="180831" y="148072"/>
                    <a:pt x="180831" y="228127"/>
                  </a:cubicBezTo>
                  <a:cubicBezTo>
                    <a:pt x="180831" y="308182"/>
                    <a:pt x="180831" y="307554"/>
                    <a:pt x="102031" y="307554"/>
                  </a:cubicBezTo>
                  <a:cubicBezTo>
                    <a:pt x="20632" y="307554"/>
                    <a:pt x="20632" y="307554"/>
                    <a:pt x="20632" y="226872"/>
                  </a:cubicBezTo>
                  <a:cubicBezTo>
                    <a:pt x="20632" y="148072"/>
                    <a:pt x="20632" y="148072"/>
                    <a:pt x="99701" y="148072"/>
                  </a:cubicBezTo>
                  <a:close/>
                  <a:moveTo>
                    <a:pt x="25472" y="244"/>
                  </a:moveTo>
                  <a:lnTo>
                    <a:pt x="2061716" y="244"/>
                  </a:lnTo>
                  <a:cubicBezTo>
                    <a:pt x="2071201" y="-285"/>
                    <a:pt x="2080712" y="47"/>
                    <a:pt x="2090134" y="1230"/>
                  </a:cubicBezTo>
                  <a:cubicBezTo>
                    <a:pt x="2101009" y="2449"/>
                    <a:pt x="2108835" y="12257"/>
                    <a:pt x="2107616" y="23131"/>
                  </a:cubicBezTo>
                  <a:cubicBezTo>
                    <a:pt x="2107571" y="23543"/>
                    <a:pt x="2107508" y="23947"/>
                    <a:pt x="2107436" y="24359"/>
                  </a:cubicBezTo>
                  <a:cubicBezTo>
                    <a:pt x="2107006" y="34283"/>
                    <a:pt x="2098902" y="42154"/>
                    <a:pt x="2088969" y="42289"/>
                  </a:cubicBezTo>
                  <a:cubicBezTo>
                    <a:pt x="2078301" y="43006"/>
                    <a:pt x="2067543" y="43006"/>
                    <a:pt x="2056875" y="43006"/>
                  </a:cubicBezTo>
                  <a:lnTo>
                    <a:pt x="1054800" y="43275"/>
                  </a:lnTo>
                  <a:lnTo>
                    <a:pt x="52725" y="43275"/>
                  </a:lnTo>
                  <a:cubicBezTo>
                    <a:pt x="43223" y="43275"/>
                    <a:pt x="33720" y="43275"/>
                    <a:pt x="24218" y="43275"/>
                  </a:cubicBezTo>
                  <a:cubicBezTo>
                    <a:pt x="10322" y="43275"/>
                    <a:pt x="371" y="37268"/>
                    <a:pt x="13" y="23104"/>
                  </a:cubicBezTo>
                  <a:cubicBezTo>
                    <a:pt x="-435" y="7057"/>
                    <a:pt x="10143" y="244"/>
                    <a:pt x="25472" y="2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1"/>
            <p:cNvSpPr/>
            <p:nvPr/>
          </p:nvSpPr>
          <p:spPr>
            <a:xfrm>
              <a:off x="5027422" y="507576"/>
              <a:ext cx="1470757" cy="1413927"/>
            </a:xfrm>
            <a:custGeom>
              <a:avLst/>
              <a:gdLst/>
              <a:ahLst/>
              <a:cxnLst/>
              <a:rect l="l" t="t" r="r" b="b"/>
              <a:pathLst>
                <a:path w="1470757" h="1413927" extrusionOk="0">
                  <a:moveTo>
                    <a:pt x="736361" y="959238"/>
                  </a:moveTo>
                  <a:cubicBezTo>
                    <a:pt x="861321" y="960179"/>
                    <a:pt x="962102" y="1061794"/>
                    <a:pt x="962003" y="1186753"/>
                  </a:cubicBezTo>
                  <a:cubicBezTo>
                    <a:pt x="962255" y="1311963"/>
                    <a:pt x="860962" y="1413676"/>
                    <a:pt x="735743" y="1413927"/>
                  </a:cubicBezTo>
                  <a:cubicBezTo>
                    <a:pt x="734819" y="1413927"/>
                    <a:pt x="733887" y="1413927"/>
                    <a:pt x="732955" y="1413918"/>
                  </a:cubicBezTo>
                  <a:cubicBezTo>
                    <a:pt x="607395" y="1412977"/>
                    <a:pt x="506381" y="1310430"/>
                    <a:pt x="507323" y="1184879"/>
                  </a:cubicBezTo>
                  <a:cubicBezTo>
                    <a:pt x="508264" y="1059320"/>
                    <a:pt x="610811" y="958296"/>
                    <a:pt x="736361" y="959238"/>
                  </a:cubicBezTo>
                  <a:close/>
                  <a:moveTo>
                    <a:pt x="727486" y="593469"/>
                  </a:moveTo>
                  <a:cubicBezTo>
                    <a:pt x="760207" y="593666"/>
                    <a:pt x="786582" y="620354"/>
                    <a:pt x="786384" y="653084"/>
                  </a:cubicBezTo>
                  <a:cubicBezTo>
                    <a:pt x="786187" y="685805"/>
                    <a:pt x="759499" y="712180"/>
                    <a:pt x="726769" y="711982"/>
                  </a:cubicBezTo>
                  <a:cubicBezTo>
                    <a:pt x="694218" y="711785"/>
                    <a:pt x="667925" y="685366"/>
                    <a:pt x="667871" y="652815"/>
                  </a:cubicBezTo>
                  <a:cubicBezTo>
                    <a:pt x="669081" y="620453"/>
                    <a:pt x="695115" y="594527"/>
                    <a:pt x="727486" y="593469"/>
                  </a:cubicBezTo>
                  <a:close/>
                  <a:moveTo>
                    <a:pt x="228161" y="592922"/>
                  </a:moveTo>
                  <a:cubicBezTo>
                    <a:pt x="228573" y="592922"/>
                    <a:pt x="228994" y="592931"/>
                    <a:pt x="229407" y="592931"/>
                  </a:cubicBezTo>
                  <a:cubicBezTo>
                    <a:pt x="354536" y="594060"/>
                    <a:pt x="455299" y="695953"/>
                    <a:pt x="455049" y="821083"/>
                  </a:cubicBezTo>
                  <a:cubicBezTo>
                    <a:pt x="454699" y="946741"/>
                    <a:pt x="352546" y="1048320"/>
                    <a:pt x="226888" y="1047970"/>
                  </a:cubicBezTo>
                  <a:cubicBezTo>
                    <a:pt x="101230" y="1047621"/>
                    <a:pt x="-350" y="945468"/>
                    <a:pt x="0" y="819810"/>
                  </a:cubicBezTo>
                  <a:cubicBezTo>
                    <a:pt x="350" y="694151"/>
                    <a:pt x="102503" y="592572"/>
                    <a:pt x="228161" y="592922"/>
                  </a:cubicBezTo>
                  <a:close/>
                  <a:moveTo>
                    <a:pt x="1245198" y="587283"/>
                  </a:moveTo>
                  <a:cubicBezTo>
                    <a:pt x="1370758" y="588269"/>
                    <a:pt x="1471736" y="690861"/>
                    <a:pt x="1470750" y="816421"/>
                  </a:cubicBezTo>
                  <a:cubicBezTo>
                    <a:pt x="1469764" y="941981"/>
                    <a:pt x="1367172" y="1042959"/>
                    <a:pt x="1241612" y="1041973"/>
                  </a:cubicBezTo>
                  <a:cubicBezTo>
                    <a:pt x="1116052" y="1040987"/>
                    <a:pt x="1015074" y="938395"/>
                    <a:pt x="1016060" y="812835"/>
                  </a:cubicBezTo>
                  <a:cubicBezTo>
                    <a:pt x="1017055" y="687275"/>
                    <a:pt x="1119639" y="586297"/>
                    <a:pt x="1245198" y="587283"/>
                  </a:cubicBezTo>
                  <a:close/>
                  <a:moveTo>
                    <a:pt x="1050575" y="3511"/>
                  </a:moveTo>
                  <a:cubicBezTo>
                    <a:pt x="1175139" y="4298"/>
                    <a:pt x="1275849" y="105209"/>
                    <a:pt x="1276396" y="229771"/>
                  </a:cubicBezTo>
                  <a:cubicBezTo>
                    <a:pt x="1277489" y="354731"/>
                    <a:pt x="1177085" y="456919"/>
                    <a:pt x="1052117" y="458012"/>
                  </a:cubicBezTo>
                  <a:cubicBezTo>
                    <a:pt x="1050646" y="458030"/>
                    <a:pt x="1049176" y="458030"/>
                    <a:pt x="1047706" y="458012"/>
                  </a:cubicBezTo>
                  <a:cubicBezTo>
                    <a:pt x="922200" y="457214"/>
                    <a:pt x="821096" y="354832"/>
                    <a:pt x="821894" y="229325"/>
                  </a:cubicBezTo>
                  <a:cubicBezTo>
                    <a:pt x="822683" y="103818"/>
                    <a:pt x="925069" y="2717"/>
                    <a:pt x="1050575" y="3511"/>
                  </a:cubicBezTo>
                  <a:close/>
                  <a:moveTo>
                    <a:pt x="419898" y="4"/>
                  </a:moveTo>
                  <a:cubicBezTo>
                    <a:pt x="420831" y="-2"/>
                    <a:pt x="421754" y="-1"/>
                    <a:pt x="422686" y="5"/>
                  </a:cubicBezTo>
                  <a:cubicBezTo>
                    <a:pt x="548542" y="302"/>
                    <a:pt x="650327" y="102570"/>
                    <a:pt x="650032" y="228425"/>
                  </a:cubicBezTo>
                  <a:cubicBezTo>
                    <a:pt x="649736" y="354282"/>
                    <a:pt x="547466" y="456067"/>
                    <a:pt x="421610" y="455771"/>
                  </a:cubicBezTo>
                  <a:cubicBezTo>
                    <a:pt x="296069" y="455475"/>
                    <a:pt x="194418" y="353698"/>
                    <a:pt x="194266" y="228157"/>
                  </a:cubicBezTo>
                  <a:cubicBezTo>
                    <a:pt x="193566" y="102848"/>
                    <a:pt x="294590" y="700"/>
                    <a:pt x="419898" y="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1"/>
            <p:cNvSpPr/>
            <p:nvPr/>
          </p:nvSpPr>
          <p:spPr>
            <a:xfrm>
              <a:off x="3349677" y="1377875"/>
              <a:ext cx="1030592" cy="990151"/>
            </a:xfrm>
            <a:custGeom>
              <a:avLst/>
              <a:gdLst/>
              <a:ahLst/>
              <a:cxnLst/>
              <a:rect l="l" t="t" r="r" b="b"/>
              <a:pathLst>
                <a:path w="1030592" h="990151" extrusionOk="0">
                  <a:moveTo>
                    <a:pt x="514575" y="671008"/>
                  </a:moveTo>
                  <a:cubicBezTo>
                    <a:pt x="602707" y="670963"/>
                    <a:pt x="674192" y="742358"/>
                    <a:pt x="674237" y="830490"/>
                  </a:cubicBezTo>
                  <a:cubicBezTo>
                    <a:pt x="674237" y="830732"/>
                    <a:pt x="674237" y="830965"/>
                    <a:pt x="674237" y="831207"/>
                  </a:cubicBezTo>
                  <a:cubicBezTo>
                    <a:pt x="672515" y="918470"/>
                    <a:pt x="602026" y="988717"/>
                    <a:pt x="514754" y="990151"/>
                  </a:cubicBezTo>
                  <a:cubicBezTo>
                    <a:pt x="426622" y="990196"/>
                    <a:pt x="355147" y="918802"/>
                    <a:pt x="355093" y="830669"/>
                  </a:cubicBezTo>
                  <a:cubicBezTo>
                    <a:pt x="355048" y="742537"/>
                    <a:pt x="426452" y="671053"/>
                    <a:pt x="514575" y="671008"/>
                  </a:cubicBezTo>
                  <a:close/>
                  <a:moveTo>
                    <a:pt x="509465" y="416052"/>
                  </a:moveTo>
                  <a:cubicBezTo>
                    <a:pt x="533490" y="415872"/>
                    <a:pt x="547654" y="431560"/>
                    <a:pt x="551150" y="456303"/>
                  </a:cubicBezTo>
                  <a:cubicBezTo>
                    <a:pt x="548461" y="479970"/>
                    <a:pt x="535821" y="495389"/>
                    <a:pt x="511437" y="497989"/>
                  </a:cubicBezTo>
                  <a:cubicBezTo>
                    <a:pt x="488881" y="499038"/>
                    <a:pt x="469751" y="481601"/>
                    <a:pt x="468702" y="459046"/>
                  </a:cubicBezTo>
                  <a:cubicBezTo>
                    <a:pt x="468657" y="458078"/>
                    <a:pt x="468648" y="457101"/>
                    <a:pt x="468675" y="456124"/>
                  </a:cubicBezTo>
                  <a:cubicBezTo>
                    <a:pt x="470289" y="431381"/>
                    <a:pt x="485439" y="416231"/>
                    <a:pt x="509465" y="416052"/>
                  </a:cubicBezTo>
                  <a:close/>
                  <a:moveTo>
                    <a:pt x="159581" y="415057"/>
                  </a:moveTo>
                  <a:cubicBezTo>
                    <a:pt x="159993" y="415057"/>
                    <a:pt x="160415" y="415066"/>
                    <a:pt x="160827" y="415066"/>
                  </a:cubicBezTo>
                  <a:cubicBezTo>
                    <a:pt x="248242" y="416142"/>
                    <a:pt x="318597" y="487214"/>
                    <a:pt x="318785" y="574638"/>
                  </a:cubicBezTo>
                  <a:cubicBezTo>
                    <a:pt x="318687" y="662671"/>
                    <a:pt x="247238" y="733950"/>
                    <a:pt x="159204" y="733842"/>
                  </a:cubicBezTo>
                  <a:cubicBezTo>
                    <a:pt x="71180" y="733744"/>
                    <a:pt x="-98" y="662295"/>
                    <a:pt x="0" y="574270"/>
                  </a:cubicBezTo>
                  <a:cubicBezTo>
                    <a:pt x="99" y="486237"/>
                    <a:pt x="71548" y="414959"/>
                    <a:pt x="159581" y="415057"/>
                  </a:cubicBezTo>
                  <a:close/>
                  <a:moveTo>
                    <a:pt x="873898" y="411507"/>
                  </a:moveTo>
                  <a:cubicBezTo>
                    <a:pt x="961412" y="412600"/>
                    <a:pt x="1031516" y="484345"/>
                    <a:pt x="1030583" y="571858"/>
                  </a:cubicBezTo>
                  <a:cubicBezTo>
                    <a:pt x="1029301" y="659453"/>
                    <a:pt x="957539" y="729583"/>
                    <a:pt x="869936" y="728830"/>
                  </a:cubicBezTo>
                  <a:cubicBezTo>
                    <a:pt x="782306" y="727737"/>
                    <a:pt x="712157" y="655813"/>
                    <a:pt x="713251" y="568183"/>
                  </a:cubicBezTo>
                  <a:cubicBezTo>
                    <a:pt x="714344" y="480562"/>
                    <a:pt x="786268" y="410413"/>
                    <a:pt x="873898" y="411507"/>
                  </a:cubicBezTo>
                  <a:close/>
                  <a:moveTo>
                    <a:pt x="736389" y="2071"/>
                  </a:moveTo>
                  <a:cubicBezTo>
                    <a:pt x="824413" y="2877"/>
                    <a:pt x="895127" y="74882"/>
                    <a:pt x="894329" y="162906"/>
                  </a:cubicBezTo>
                  <a:cubicBezTo>
                    <a:pt x="894320" y="163077"/>
                    <a:pt x="894320" y="163256"/>
                    <a:pt x="894320" y="163426"/>
                  </a:cubicBezTo>
                  <a:cubicBezTo>
                    <a:pt x="892895" y="251101"/>
                    <a:pt x="821177" y="321304"/>
                    <a:pt x="733493" y="320847"/>
                  </a:cubicBezTo>
                  <a:cubicBezTo>
                    <a:pt x="645469" y="320049"/>
                    <a:pt x="574755" y="248044"/>
                    <a:pt x="575553" y="160011"/>
                  </a:cubicBezTo>
                  <a:cubicBezTo>
                    <a:pt x="576351" y="71986"/>
                    <a:pt x="648355" y="1273"/>
                    <a:pt x="736389" y="2071"/>
                  </a:cubicBezTo>
                  <a:close/>
                  <a:moveTo>
                    <a:pt x="294491" y="0"/>
                  </a:moveTo>
                  <a:cubicBezTo>
                    <a:pt x="294671" y="0"/>
                    <a:pt x="294850" y="0"/>
                    <a:pt x="295029" y="0"/>
                  </a:cubicBezTo>
                  <a:cubicBezTo>
                    <a:pt x="382301" y="574"/>
                    <a:pt x="453077" y="70875"/>
                    <a:pt x="454242" y="158137"/>
                  </a:cubicBezTo>
                  <a:cubicBezTo>
                    <a:pt x="454691" y="245920"/>
                    <a:pt x="383888" y="317440"/>
                    <a:pt x="296105" y="317889"/>
                  </a:cubicBezTo>
                  <a:cubicBezTo>
                    <a:pt x="208323" y="318328"/>
                    <a:pt x="136802" y="247533"/>
                    <a:pt x="136354" y="159751"/>
                  </a:cubicBezTo>
                  <a:cubicBezTo>
                    <a:pt x="135915" y="71969"/>
                    <a:pt x="206709" y="448"/>
                    <a:pt x="29449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1"/>
            <p:cNvSpPr/>
            <p:nvPr/>
          </p:nvSpPr>
          <p:spPr>
            <a:xfrm>
              <a:off x="4112048" y="3631332"/>
              <a:ext cx="1854696" cy="77544"/>
            </a:xfrm>
            <a:custGeom>
              <a:avLst/>
              <a:gdLst/>
              <a:ahLst/>
              <a:cxnLst/>
              <a:rect l="l" t="t" r="r" b="b"/>
              <a:pathLst>
                <a:path w="1854696" h="77544" extrusionOk="0">
                  <a:moveTo>
                    <a:pt x="295499" y="2178"/>
                  </a:moveTo>
                  <a:cubicBezTo>
                    <a:pt x="315240" y="3505"/>
                    <a:pt x="330668" y="19749"/>
                    <a:pt x="330964" y="39534"/>
                  </a:cubicBezTo>
                  <a:cubicBezTo>
                    <a:pt x="330695" y="62573"/>
                    <a:pt x="314559" y="74586"/>
                    <a:pt x="292147" y="77544"/>
                  </a:cubicBezTo>
                  <a:cubicBezTo>
                    <a:pt x="269735" y="73062"/>
                    <a:pt x="254047" y="61856"/>
                    <a:pt x="255033" y="37562"/>
                  </a:cubicBezTo>
                  <a:cubicBezTo>
                    <a:pt x="256440" y="16620"/>
                    <a:pt x="274558" y="780"/>
                    <a:pt x="295499" y="2178"/>
                  </a:cubicBezTo>
                  <a:close/>
                  <a:moveTo>
                    <a:pt x="1180280" y="1613"/>
                  </a:moveTo>
                  <a:cubicBezTo>
                    <a:pt x="1204396" y="538"/>
                    <a:pt x="1216587" y="13447"/>
                    <a:pt x="1219456" y="35231"/>
                  </a:cubicBezTo>
                  <a:cubicBezTo>
                    <a:pt x="1219456" y="61229"/>
                    <a:pt x="1206099" y="75751"/>
                    <a:pt x="1183597" y="76827"/>
                  </a:cubicBezTo>
                  <a:cubicBezTo>
                    <a:pt x="1164485" y="79212"/>
                    <a:pt x="1147057" y="65657"/>
                    <a:pt x="1144672" y="46553"/>
                  </a:cubicBezTo>
                  <a:cubicBezTo>
                    <a:pt x="1144439" y="44698"/>
                    <a:pt x="1144359" y="42833"/>
                    <a:pt x="1144422" y="40969"/>
                  </a:cubicBezTo>
                  <a:cubicBezTo>
                    <a:pt x="1143615" y="17571"/>
                    <a:pt x="1156165" y="2689"/>
                    <a:pt x="1180280" y="1613"/>
                  </a:cubicBezTo>
                  <a:close/>
                  <a:moveTo>
                    <a:pt x="1815341" y="897"/>
                  </a:moveTo>
                  <a:cubicBezTo>
                    <a:pt x="1839008" y="89"/>
                    <a:pt x="1851917" y="13895"/>
                    <a:pt x="1854696" y="36128"/>
                  </a:cubicBezTo>
                  <a:cubicBezTo>
                    <a:pt x="1854068" y="61139"/>
                    <a:pt x="1840801" y="75662"/>
                    <a:pt x="1818209" y="76469"/>
                  </a:cubicBezTo>
                  <a:cubicBezTo>
                    <a:pt x="1799070" y="78629"/>
                    <a:pt x="1781804" y="64869"/>
                    <a:pt x="1779643" y="45729"/>
                  </a:cubicBezTo>
                  <a:cubicBezTo>
                    <a:pt x="1779419" y="43766"/>
                    <a:pt x="1779365" y="41776"/>
                    <a:pt x="1779482" y="39803"/>
                  </a:cubicBezTo>
                  <a:cubicBezTo>
                    <a:pt x="1778944" y="16405"/>
                    <a:pt x="1791674" y="1703"/>
                    <a:pt x="1815341" y="897"/>
                  </a:cubicBezTo>
                  <a:close/>
                  <a:moveTo>
                    <a:pt x="672789" y="807"/>
                  </a:moveTo>
                  <a:cubicBezTo>
                    <a:pt x="691875" y="-1363"/>
                    <a:pt x="709105" y="12353"/>
                    <a:pt x="711274" y="31448"/>
                  </a:cubicBezTo>
                  <a:cubicBezTo>
                    <a:pt x="711507" y="33474"/>
                    <a:pt x="711552" y="35518"/>
                    <a:pt x="711427" y="37562"/>
                  </a:cubicBezTo>
                  <a:cubicBezTo>
                    <a:pt x="712323" y="62125"/>
                    <a:pt x="697262" y="73062"/>
                    <a:pt x="675030" y="77365"/>
                  </a:cubicBezTo>
                  <a:cubicBezTo>
                    <a:pt x="651632" y="74945"/>
                    <a:pt x="636034" y="62394"/>
                    <a:pt x="635585" y="39445"/>
                  </a:cubicBezTo>
                  <a:cubicBezTo>
                    <a:pt x="633667" y="20081"/>
                    <a:pt x="647813" y="2833"/>
                    <a:pt x="667177" y="914"/>
                  </a:cubicBezTo>
                  <a:cubicBezTo>
                    <a:pt x="669041" y="726"/>
                    <a:pt x="670915" y="690"/>
                    <a:pt x="672789" y="807"/>
                  </a:cubicBezTo>
                  <a:close/>
                  <a:moveTo>
                    <a:pt x="546924" y="807"/>
                  </a:moveTo>
                  <a:cubicBezTo>
                    <a:pt x="570949" y="986"/>
                    <a:pt x="582693" y="15419"/>
                    <a:pt x="584575" y="37920"/>
                  </a:cubicBezTo>
                  <a:cubicBezTo>
                    <a:pt x="583051" y="62663"/>
                    <a:pt x="569156" y="76648"/>
                    <a:pt x="546565" y="76558"/>
                  </a:cubicBezTo>
                  <a:cubicBezTo>
                    <a:pt x="527201" y="77876"/>
                    <a:pt x="510437" y="63246"/>
                    <a:pt x="509119" y="43891"/>
                  </a:cubicBezTo>
                  <a:cubicBezTo>
                    <a:pt x="508985" y="42017"/>
                    <a:pt x="509012" y="40144"/>
                    <a:pt x="509182" y="38279"/>
                  </a:cubicBezTo>
                  <a:cubicBezTo>
                    <a:pt x="509182" y="15060"/>
                    <a:pt x="522898" y="627"/>
                    <a:pt x="546924" y="807"/>
                  </a:cubicBezTo>
                  <a:close/>
                  <a:moveTo>
                    <a:pt x="419177" y="807"/>
                  </a:moveTo>
                  <a:cubicBezTo>
                    <a:pt x="440109" y="1452"/>
                    <a:pt x="456559" y="18943"/>
                    <a:pt x="455914" y="39875"/>
                  </a:cubicBezTo>
                  <a:cubicBezTo>
                    <a:pt x="455313" y="59454"/>
                    <a:pt x="439894" y="75358"/>
                    <a:pt x="420342" y="76559"/>
                  </a:cubicBezTo>
                  <a:cubicBezTo>
                    <a:pt x="397751" y="76828"/>
                    <a:pt x="383497" y="63022"/>
                    <a:pt x="381704" y="38638"/>
                  </a:cubicBezTo>
                  <a:cubicBezTo>
                    <a:pt x="383587" y="15778"/>
                    <a:pt x="395331" y="1345"/>
                    <a:pt x="419177" y="807"/>
                  </a:cubicBezTo>
                  <a:close/>
                  <a:moveTo>
                    <a:pt x="1560195" y="771"/>
                  </a:moveTo>
                  <a:cubicBezTo>
                    <a:pt x="1561397" y="727"/>
                    <a:pt x="1562589" y="736"/>
                    <a:pt x="1563790" y="807"/>
                  </a:cubicBezTo>
                  <a:cubicBezTo>
                    <a:pt x="1587816" y="718"/>
                    <a:pt x="1597677" y="17302"/>
                    <a:pt x="1602697" y="37025"/>
                  </a:cubicBezTo>
                  <a:cubicBezTo>
                    <a:pt x="1598753" y="61678"/>
                    <a:pt x="1586023" y="77186"/>
                    <a:pt x="1562983" y="76559"/>
                  </a:cubicBezTo>
                  <a:cubicBezTo>
                    <a:pt x="1542051" y="77330"/>
                    <a:pt x="1524462" y="60987"/>
                    <a:pt x="1523691" y="40055"/>
                  </a:cubicBezTo>
                  <a:cubicBezTo>
                    <a:pt x="1522920" y="19131"/>
                    <a:pt x="1539263" y="1542"/>
                    <a:pt x="1560195" y="771"/>
                  </a:cubicBezTo>
                  <a:close/>
                  <a:moveTo>
                    <a:pt x="1692345" y="717"/>
                  </a:moveTo>
                  <a:cubicBezTo>
                    <a:pt x="1713215" y="2079"/>
                    <a:pt x="1729028" y="20099"/>
                    <a:pt x="1727666" y="40968"/>
                  </a:cubicBezTo>
                  <a:cubicBezTo>
                    <a:pt x="1726303" y="61838"/>
                    <a:pt x="1708284" y="77652"/>
                    <a:pt x="1687414" y="76289"/>
                  </a:cubicBezTo>
                  <a:cubicBezTo>
                    <a:pt x="1664733" y="74855"/>
                    <a:pt x="1652004" y="59884"/>
                    <a:pt x="1651914" y="35231"/>
                  </a:cubicBezTo>
                  <a:cubicBezTo>
                    <a:pt x="1655679" y="12729"/>
                    <a:pt x="1668499" y="-628"/>
                    <a:pt x="1692345" y="717"/>
                  </a:cubicBezTo>
                  <a:close/>
                  <a:moveTo>
                    <a:pt x="36921" y="627"/>
                  </a:moveTo>
                  <a:cubicBezTo>
                    <a:pt x="60767" y="-90"/>
                    <a:pt x="73229" y="13985"/>
                    <a:pt x="76904" y="35231"/>
                  </a:cubicBezTo>
                  <a:cubicBezTo>
                    <a:pt x="76277" y="60601"/>
                    <a:pt x="63009" y="75124"/>
                    <a:pt x="40328" y="76379"/>
                  </a:cubicBezTo>
                  <a:cubicBezTo>
                    <a:pt x="19431" y="77706"/>
                    <a:pt x="1403" y="61838"/>
                    <a:pt x="77" y="40941"/>
                  </a:cubicBezTo>
                  <a:cubicBezTo>
                    <a:pt x="-1250" y="20045"/>
                    <a:pt x="14617" y="2017"/>
                    <a:pt x="35514" y="690"/>
                  </a:cubicBezTo>
                  <a:cubicBezTo>
                    <a:pt x="35980" y="663"/>
                    <a:pt x="36455" y="636"/>
                    <a:pt x="36921" y="627"/>
                  </a:cubicBezTo>
                  <a:close/>
                  <a:moveTo>
                    <a:pt x="1435282" y="583"/>
                  </a:moveTo>
                  <a:cubicBezTo>
                    <a:pt x="1456277" y="260"/>
                    <a:pt x="1473552" y="17015"/>
                    <a:pt x="1473875" y="38010"/>
                  </a:cubicBezTo>
                  <a:cubicBezTo>
                    <a:pt x="1474682" y="62125"/>
                    <a:pt x="1458635" y="73331"/>
                    <a:pt x="1436582" y="77455"/>
                  </a:cubicBezTo>
                  <a:cubicBezTo>
                    <a:pt x="1413722" y="74497"/>
                    <a:pt x="1397944" y="62484"/>
                    <a:pt x="1397855" y="39176"/>
                  </a:cubicBezTo>
                  <a:cubicBezTo>
                    <a:pt x="1397532" y="18180"/>
                    <a:pt x="1414286" y="905"/>
                    <a:pt x="1435282" y="583"/>
                  </a:cubicBezTo>
                  <a:close/>
                  <a:moveTo>
                    <a:pt x="1308834" y="179"/>
                  </a:moveTo>
                  <a:cubicBezTo>
                    <a:pt x="1331067" y="2151"/>
                    <a:pt x="1345769" y="13626"/>
                    <a:pt x="1346486" y="37651"/>
                  </a:cubicBezTo>
                  <a:cubicBezTo>
                    <a:pt x="1348539" y="56997"/>
                    <a:pt x="1334518" y="74353"/>
                    <a:pt x="1315172" y="76406"/>
                  </a:cubicBezTo>
                  <a:cubicBezTo>
                    <a:pt x="1313361" y="76594"/>
                    <a:pt x="1311541" y="76648"/>
                    <a:pt x="1309730" y="76558"/>
                  </a:cubicBezTo>
                  <a:cubicBezTo>
                    <a:pt x="1290008" y="78306"/>
                    <a:pt x="1272598" y="63730"/>
                    <a:pt x="1270850" y="44008"/>
                  </a:cubicBezTo>
                  <a:cubicBezTo>
                    <a:pt x="1270716" y="42492"/>
                    <a:pt x="1270671" y="40969"/>
                    <a:pt x="1270734" y="39444"/>
                  </a:cubicBezTo>
                  <a:cubicBezTo>
                    <a:pt x="1270286" y="17302"/>
                    <a:pt x="1284002" y="2510"/>
                    <a:pt x="1308834" y="179"/>
                  </a:cubicBezTo>
                  <a:close/>
                  <a:moveTo>
                    <a:pt x="929000" y="179"/>
                  </a:moveTo>
                  <a:cubicBezTo>
                    <a:pt x="952936" y="3317"/>
                    <a:pt x="966921" y="17302"/>
                    <a:pt x="965935" y="40072"/>
                  </a:cubicBezTo>
                  <a:cubicBezTo>
                    <a:pt x="966338" y="59875"/>
                    <a:pt x="950623" y="76253"/>
                    <a:pt x="930820" y="76657"/>
                  </a:cubicBezTo>
                  <a:cubicBezTo>
                    <a:pt x="929314" y="76693"/>
                    <a:pt x="927808" y="76630"/>
                    <a:pt x="926310" y="76469"/>
                  </a:cubicBezTo>
                  <a:cubicBezTo>
                    <a:pt x="906866" y="77204"/>
                    <a:pt x="890506" y="62035"/>
                    <a:pt x="889770" y="42591"/>
                  </a:cubicBezTo>
                  <a:cubicBezTo>
                    <a:pt x="889699" y="40735"/>
                    <a:pt x="889779" y="38871"/>
                    <a:pt x="890003" y="37024"/>
                  </a:cubicBezTo>
                  <a:cubicBezTo>
                    <a:pt x="891169" y="13178"/>
                    <a:pt x="906230" y="1793"/>
                    <a:pt x="929000" y="179"/>
                  </a:cubicBezTo>
                  <a:close/>
                  <a:moveTo>
                    <a:pt x="165744" y="89"/>
                  </a:moveTo>
                  <a:cubicBezTo>
                    <a:pt x="189232" y="2420"/>
                    <a:pt x="203665" y="15329"/>
                    <a:pt x="203844" y="38637"/>
                  </a:cubicBezTo>
                  <a:cubicBezTo>
                    <a:pt x="202823" y="59705"/>
                    <a:pt x="184920" y="75957"/>
                    <a:pt x="163853" y="74935"/>
                  </a:cubicBezTo>
                  <a:cubicBezTo>
                    <a:pt x="144211" y="73976"/>
                    <a:pt x="128505" y="58279"/>
                    <a:pt x="127555" y="38637"/>
                  </a:cubicBezTo>
                  <a:cubicBezTo>
                    <a:pt x="127824" y="15329"/>
                    <a:pt x="142347" y="2420"/>
                    <a:pt x="165744" y="89"/>
                  </a:cubicBezTo>
                  <a:close/>
                  <a:moveTo>
                    <a:pt x="1051458" y="0"/>
                  </a:moveTo>
                  <a:cubicBezTo>
                    <a:pt x="1078352" y="2062"/>
                    <a:pt x="1092247" y="15240"/>
                    <a:pt x="1092516" y="38369"/>
                  </a:cubicBezTo>
                  <a:cubicBezTo>
                    <a:pt x="1092516" y="59167"/>
                    <a:pt x="1075662" y="76021"/>
                    <a:pt x="1054864" y="76021"/>
                  </a:cubicBezTo>
                  <a:cubicBezTo>
                    <a:pt x="1034066" y="76021"/>
                    <a:pt x="1017213" y="59167"/>
                    <a:pt x="1017213" y="38369"/>
                  </a:cubicBezTo>
                  <a:cubicBezTo>
                    <a:pt x="1017033" y="14344"/>
                    <a:pt x="1032453" y="3676"/>
                    <a:pt x="1051458" y="0"/>
                  </a:cubicBezTo>
                  <a:close/>
                  <a:moveTo>
                    <a:pt x="796950" y="0"/>
                  </a:moveTo>
                  <a:cubicBezTo>
                    <a:pt x="823306" y="1614"/>
                    <a:pt x="837829" y="14344"/>
                    <a:pt x="838815" y="37472"/>
                  </a:cubicBezTo>
                  <a:cubicBezTo>
                    <a:pt x="839407" y="58512"/>
                    <a:pt x="822831" y="76056"/>
                    <a:pt x="801791" y="76648"/>
                  </a:cubicBezTo>
                  <a:cubicBezTo>
                    <a:pt x="780751" y="77240"/>
                    <a:pt x="763207" y="60664"/>
                    <a:pt x="762615" y="39624"/>
                  </a:cubicBezTo>
                  <a:cubicBezTo>
                    <a:pt x="761808" y="16136"/>
                    <a:pt x="777228" y="4034"/>
                    <a:pt x="7969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9 Big Title">
  <p:cSld name="CUSTOM_7">
    <p:bg>
      <p:bgPr>
        <a:solidFill>
          <a:schemeClr val="lt2"/>
        </a:solidFill>
        <a:effectLst/>
      </p:bgPr>
    </p:bg>
    <p:spTree>
      <p:nvGrpSpPr>
        <p:cNvPr id="1" name="Shape 272"/>
        <p:cNvGrpSpPr/>
        <p:nvPr/>
      </p:nvGrpSpPr>
      <p:grpSpPr>
        <a:xfrm>
          <a:off x="0" y="0"/>
          <a:ext cx="0" cy="0"/>
          <a:chOff x="0" y="0"/>
          <a:chExt cx="0" cy="0"/>
        </a:xfrm>
      </p:grpSpPr>
      <p:grpSp>
        <p:nvGrpSpPr>
          <p:cNvPr id="273" name="Google Shape;273;p12"/>
          <p:cNvGrpSpPr/>
          <p:nvPr/>
        </p:nvGrpSpPr>
        <p:grpSpPr>
          <a:xfrm>
            <a:off x="-98425" y="-809795"/>
            <a:ext cx="12290546" cy="7571055"/>
            <a:chOff x="-98420" y="-1030061"/>
            <a:chExt cx="12277041" cy="7562736"/>
          </a:xfrm>
        </p:grpSpPr>
        <p:sp>
          <p:nvSpPr>
            <p:cNvPr id="274" name="Google Shape;274;p12"/>
            <p:cNvSpPr/>
            <p:nvPr/>
          </p:nvSpPr>
          <p:spPr>
            <a:xfrm rot="10800000" flipH="1">
              <a:off x="144300" y="1091875"/>
              <a:ext cx="11903400" cy="5440800"/>
            </a:xfrm>
            <a:prstGeom prst="round2SameRect">
              <a:avLst>
                <a:gd name="adj1" fmla="val 2451"/>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2"/>
            <p:cNvSpPr/>
            <p:nvPr/>
          </p:nvSpPr>
          <p:spPr>
            <a:xfrm>
              <a:off x="122" y="790031"/>
              <a:ext cx="12178500" cy="768000"/>
            </a:xfrm>
            <a:prstGeom prst="rect">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2"/>
            <p:cNvSpPr/>
            <p:nvPr/>
          </p:nvSpPr>
          <p:spPr>
            <a:xfrm>
              <a:off x="7439343"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7" name="Google Shape;277;p12"/>
            <p:cNvSpPr/>
            <p:nvPr/>
          </p:nvSpPr>
          <p:spPr>
            <a:xfrm>
              <a:off x="635730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8" name="Google Shape;278;p12"/>
            <p:cNvSpPr/>
            <p:nvPr/>
          </p:nvSpPr>
          <p:spPr>
            <a:xfrm>
              <a:off x="527526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9" name="Google Shape;279;p12"/>
            <p:cNvSpPr/>
            <p:nvPr/>
          </p:nvSpPr>
          <p:spPr>
            <a:xfrm>
              <a:off x="419323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0" name="Google Shape;280;p12"/>
            <p:cNvSpPr/>
            <p:nvPr/>
          </p:nvSpPr>
          <p:spPr>
            <a:xfrm>
              <a:off x="311119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1" name="Google Shape;281;p12"/>
            <p:cNvSpPr/>
            <p:nvPr/>
          </p:nvSpPr>
          <p:spPr>
            <a:xfrm>
              <a:off x="202915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2" name="Google Shape;282;p12"/>
            <p:cNvSpPr/>
            <p:nvPr/>
          </p:nvSpPr>
          <p:spPr>
            <a:xfrm>
              <a:off x="94712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83" name="Google Shape;283;p12"/>
            <p:cNvGrpSpPr/>
            <p:nvPr/>
          </p:nvGrpSpPr>
          <p:grpSpPr>
            <a:xfrm rot="-300150">
              <a:off x="-86951" y="-500149"/>
              <a:ext cx="12188820" cy="795488"/>
              <a:chOff x="-10951" y="32910"/>
              <a:chExt cx="12188708" cy="795481"/>
            </a:xfrm>
          </p:grpSpPr>
          <p:sp>
            <p:nvSpPr>
              <p:cNvPr id="284" name="Google Shape;284;p12"/>
              <p:cNvSpPr/>
              <p:nvPr/>
            </p:nvSpPr>
            <p:spPr>
              <a:xfrm>
                <a:off x="125" y="32910"/>
                <a:ext cx="12049500" cy="768000"/>
              </a:xfrm>
              <a:prstGeom prst="rect">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2"/>
              <p:cNvSpPr/>
              <p:nvPr/>
            </p:nvSpPr>
            <p:spPr>
              <a:xfrm flipH="1">
                <a:off x="942513"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6" name="Google Shape;286;p12"/>
              <p:cNvSpPr/>
              <p:nvPr/>
            </p:nvSpPr>
            <p:spPr>
              <a:xfrm flipH="1">
                <a:off x="2023438"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7" name="Google Shape;287;p12"/>
              <p:cNvSpPr/>
              <p:nvPr/>
            </p:nvSpPr>
            <p:spPr>
              <a:xfrm flipH="1">
                <a:off x="3104362"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8" name="Google Shape;288;p12"/>
              <p:cNvSpPr/>
              <p:nvPr/>
            </p:nvSpPr>
            <p:spPr>
              <a:xfrm flipH="1">
                <a:off x="4185287"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9" name="Google Shape;289;p12"/>
              <p:cNvSpPr/>
              <p:nvPr/>
            </p:nvSpPr>
            <p:spPr>
              <a:xfrm flipH="1">
                <a:off x="5266211"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0" name="Google Shape;290;p12"/>
              <p:cNvSpPr/>
              <p:nvPr/>
            </p:nvSpPr>
            <p:spPr>
              <a:xfrm flipH="1">
                <a:off x="6347136"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1" name="Google Shape;291;p12"/>
              <p:cNvSpPr/>
              <p:nvPr/>
            </p:nvSpPr>
            <p:spPr>
              <a:xfrm flipH="1">
                <a:off x="7428060"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2" name="Google Shape;292;p12"/>
              <p:cNvSpPr/>
              <p:nvPr/>
            </p:nvSpPr>
            <p:spPr>
              <a:xfrm flipH="1">
                <a:off x="8508985"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3" name="Google Shape;293;p12"/>
              <p:cNvSpPr/>
              <p:nvPr/>
            </p:nvSpPr>
            <p:spPr>
              <a:xfrm flipH="1">
                <a:off x="-10951" y="32910"/>
                <a:ext cx="711940" cy="772968"/>
              </a:xfrm>
              <a:custGeom>
                <a:avLst/>
                <a:gdLst/>
                <a:ahLst/>
                <a:cxnLst/>
                <a:rect l="l" t="t" r="r" b="b"/>
                <a:pathLst>
                  <a:path w="868219" h="951345" extrusionOk="0">
                    <a:moveTo>
                      <a:pt x="0" y="951345"/>
                    </a:moveTo>
                    <a:lnTo>
                      <a:pt x="367181" y="1"/>
                    </a:lnTo>
                    <a:lnTo>
                      <a:pt x="868219" y="0"/>
                    </a:lnTo>
                    <a:lnTo>
                      <a:pt x="842784" y="951345"/>
                    </a:lnTo>
                    <a:lnTo>
                      <a:pt x="0" y="951345"/>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4" name="Google Shape;294;p12"/>
              <p:cNvSpPr/>
              <p:nvPr/>
            </p:nvSpPr>
            <p:spPr>
              <a:xfrm flipH="1">
                <a:off x="11751758" y="32910"/>
                <a:ext cx="425999" cy="795481"/>
              </a:xfrm>
              <a:custGeom>
                <a:avLst/>
                <a:gdLst/>
                <a:ahLst/>
                <a:cxnLst/>
                <a:rect l="l" t="t" r="r" b="b"/>
                <a:pathLst>
                  <a:path w="519511" h="979053" extrusionOk="0">
                    <a:moveTo>
                      <a:pt x="29982" y="960580"/>
                    </a:moveTo>
                    <a:lnTo>
                      <a:pt x="0" y="0"/>
                    </a:lnTo>
                    <a:lnTo>
                      <a:pt x="519511" y="27709"/>
                    </a:lnTo>
                    <a:lnTo>
                      <a:pt x="152330" y="979053"/>
                    </a:lnTo>
                    <a:lnTo>
                      <a:pt x="29982" y="96058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5" name="Google Shape;295;p12"/>
              <p:cNvSpPr/>
              <p:nvPr/>
            </p:nvSpPr>
            <p:spPr>
              <a:xfrm flipH="1">
                <a:off x="9589909"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6" name="Google Shape;296;p12"/>
              <p:cNvSpPr/>
              <p:nvPr/>
            </p:nvSpPr>
            <p:spPr>
              <a:xfrm flipH="1">
                <a:off x="10670834"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97" name="Google Shape;297;p12"/>
            <p:cNvSpPr/>
            <p:nvPr/>
          </p:nvSpPr>
          <p:spPr>
            <a:xfrm>
              <a:off x="852137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8" name="Google Shape;298;p12"/>
            <p:cNvSpPr/>
            <p:nvPr/>
          </p:nvSpPr>
          <p:spPr>
            <a:xfrm>
              <a:off x="-13851" y="779654"/>
              <a:ext cx="719513" cy="787676"/>
            </a:xfrm>
            <a:custGeom>
              <a:avLst/>
              <a:gdLst/>
              <a:ahLst/>
              <a:cxnLst/>
              <a:rect l="l" t="t" r="r" b="b"/>
              <a:pathLst>
                <a:path w="877455" h="960581" extrusionOk="0">
                  <a:moveTo>
                    <a:pt x="0" y="960581"/>
                  </a:moveTo>
                  <a:lnTo>
                    <a:pt x="25436" y="0"/>
                  </a:lnTo>
                  <a:lnTo>
                    <a:pt x="877455" y="0"/>
                  </a:lnTo>
                  <a:lnTo>
                    <a:pt x="510274" y="951344"/>
                  </a:lnTo>
                  <a:lnTo>
                    <a:pt x="0" y="960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9" name="Google Shape;299;p12"/>
            <p:cNvSpPr/>
            <p:nvPr/>
          </p:nvSpPr>
          <p:spPr>
            <a:xfrm>
              <a:off x="11767605" y="772081"/>
              <a:ext cx="410851" cy="795249"/>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0" name="Google Shape;300;p12"/>
            <p:cNvSpPr/>
            <p:nvPr/>
          </p:nvSpPr>
          <p:spPr>
            <a:xfrm>
              <a:off x="10685510"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1" name="Google Shape;301;p12"/>
            <p:cNvSpPr/>
            <p:nvPr/>
          </p:nvSpPr>
          <p:spPr>
            <a:xfrm>
              <a:off x="960341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02" name="Google Shape;302;p12"/>
            <p:cNvGrpSpPr/>
            <p:nvPr/>
          </p:nvGrpSpPr>
          <p:grpSpPr>
            <a:xfrm>
              <a:off x="118203" y="32900"/>
              <a:ext cx="1418992" cy="1381492"/>
              <a:chOff x="95978" y="61850"/>
              <a:chExt cx="1418992" cy="1381492"/>
            </a:xfrm>
          </p:grpSpPr>
          <p:sp>
            <p:nvSpPr>
              <p:cNvPr id="303" name="Google Shape;303;p12"/>
              <p:cNvSpPr/>
              <p:nvPr/>
            </p:nvSpPr>
            <p:spPr>
              <a:xfrm>
                <a:off x="95978" y="61850"/>
                <a:ext cx="1418992" cy="1381492"/>
              </a:xfrm>
              <a:custGeom>
                <a:avLst/>
                <a:gdLst/>
                <a:ahLst/>
                <a:cxnLst/>
                <a:rect l="l" t="t" r="r" b="b"/>
                <a:pathLst>
                  <a:path w="1730478" h="1684746" extrusionOk="0">
                    <a:moveTo>
                      <a:pt x="0" y="103814"/>
                    </a:moveTo>
                    <a:cubicBezTo>
                      <a:pt x="0" y="46479"/>
                      <a:pt x="46479" y="0"/>
                      <a:pt x="103814" y="0"/>
                    </a:cubicBezTo>
                    <a:lnTo>
                      <a:pt x="1730478" y="1580932"/>
                    </a:lnTo>
                    <a:cubicBezTo>
                      <a:pt x="1730478" y="1638267"/>
                      <a:pt x="1683999" y="1684746"/>
                      <a:pt x="1626664" y="1684746"/>
                    </a:cubicBezTo>
                    <a:lnTo>
                      <a:pt x="103814" y="1684746"/>
                    </a:lnTo>
                    <a:cubicBezTo>
                      <a:pt x="46479" y="1684746"/>
                      <a:pt x="0" y="1638267"/>
                      <a:pt x="0" y="1580932"/>
                    </a:cubicBezTo>
                    <a:lnTo>
                      <a:pt x="0" y="103814"/>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4" name="Google Shape;304;p12"/>
              <p:cNvSpPr/>
              <p:nvPr/>
            </p:nvSpPr>
            <p:spPr>
              <a:xfrm>
                <a:off x="186864" y="294088"/>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5" name="Google Shape;305;p12"/>
              <p:cNvSpPr/>
              <p:nvPr/>
            </p:nvSpPr>
            <p:spPr>
              <a:xfrm>
                <a:off x="165319" y="1166043"/>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6" name="Google Shape;306;p12"/>
              <p:cNvSpPr/>
              <p:nvPr/>
            </p:nvSpPr>
            <p:spPr>
              <a:xfrm>
                <a:off x="1079619" y="1162192"/>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307" name="Google Shape;307;p12"/>
          <p:cNvSpPr txBox="1">
            <a:spLocks noGrp="1"/>
          </p:cNvSpPr>
          <p:nvPr>
            <p:ph type="title"/>
          </p:nvPr>
        </p:nvSpPr>
        <p:spPr>
          <a:xfrm>
            <a:off x="548250" y="2116925"/>
            <a:ext cx="11095500" cy="39096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18 Custom Layout 1">
  <p:cSld name="CUSTOM_17">
    <p:bg>
      <p:bgPr>
        <a:solidFill>
          <a:schemeClr val="lt2"/>
        </a:solidFill>
        <a:effectLst/>
      </p:bgPr>
    </p:bg>
    <p:spTree>
      <p:nvGrpSpPr>
        <p:cNvPr id="1" name="Shape 828"/>
        <p:cNvGrpSpPr/>
        <p:nvPr/>
      </p:nvGrpSpPr>
      <p:grpSpPr>
        <a:xfrm>
          <a:off x="0" y="0"/>
          <a:ext cx="0" cy="0"/>
          <a:chOff x="0" y="0"/>
          <a:chExt cx="0" cy="0"/>
        </a:xfrm>
      </p:grpSpPr>
      <p:sp>
        <p:nvSpPr>
          <p:cNvPr id="829" name="Google Shape;829;p22"/>
          <p:cNvSpPr/>
          <p:nvPr/>
        </p:nvSpPr>
        <p:spPr>
          <a:xfrm>
            <a:off x="3854775" y="-51900"/>
            <a:ext cx="8354750" cy="6914750"/>
          </a:xfrm>
          <a:custGeom>
            <a:avLst/>
            <a:gdLst/>
            <a:ahLst/>
            <a:cxnLst/>
            <a:rect l="l" t="t" r="r" b="b"/>
            <a:pathLst>
              <a:path w="334190" h="276590" extrusionOk="0">
                <a:moveTo>
                  <a:pt x="0" y="107755"/>
                </a:moveTo>
                <a:lnTo>
                  <a:pt x="74652" y="0"/>
                </a:lnTo>
                <a:lnTo>
                  <a:pt x="334190" y="1399"/>
                </a:lnTo>
                <a:lnTo>
                  <a:pt x="334190" y="276383"/>
                </a:lnTo>
                <a:lnTo>
                  <a:pt x="76773" y="276590"/>
                </a:lnTo>
                <a:lnTo>
                  <a:pt x="0" y="141341"/>
                </a:lnTo>
                <a:close/>
              </a:path>
            </a:pathLst>
          </a:custGeom>
          <a:solidFill>
            <a:schemeClr val="lt1"/>
          </a:solidFill>
          <a:ln w="9525" cap="flat" cmpd="sng">
            <a:solidFill>
              <a:schemeClr val="dk2"/>
            </a:solidFill>
            <a:prstDash val="solid"/>
            <a:round/>
            <a:headEnd type="none" w="med" len="med"/>
            <a:tailEnd type="none" w="med" len="med"/>
          </a:ln>
        </p:spPr>
      </p:sp>
      <p:grpSp>
        <p:nvGrpSpPr>
          <p:cNvPr id="830" name="Google Shape;830;p22"/>
          <p:cNvGrpSpPr/>
          <p:nvPr/>
        </p:nvGrpSpPr>
        <p:grpSpPr>
          <a:xfrm>
            <a:off x="159601" y="840110"/>
            <a:ext cx="3802920" cy="6017894"/>
            <a:chOff x="3246851" y="286060"/>
            <a:chExt cx="3802920" cy="6017894"/>
          </a:xfrm>
        </p:grpSpPr>
        <p:sp>
          <p:nvSpPr>
            <p:cNvPr id="831" name="Google Shape;831;p22"/>
            <p:cNvSpPr/>
            <p:nvPr/>
          </p:nvSpPr>
          <p:spPr>
            <a:xfrm>
              <a:off x="3608029" y="3831784"/>
              <a:ext cx="2866307" cy="2472170"/>
            </a:xfrm>
            <a:custGeom>
              <a:avLst/>
              <a:gdLst/>
              <a:ahLst/>
              <a:cxnLst/>
              <a:rect l="l" t="t" r="r" b="b"/>
              <a:pathLst>
                <a:path w="2866307" h="2472170" extrusionOk="0">
                  <a:moveTo>
                    <a:pt x="1354310" y="2199670"/>
                  </a:moveTo>
                  <a:cubicBezTo>
                    <a:pt x="1370715" y="2187030"/>
                    <a:pt x="1375018" y="2170535"/>
                    <a:pt x="1375018" y="2149916"/>
                  </a:cubicBezTo>
                  <a:cubicBezTo>
                    <a:pt x="1374480" y="1531889"/>
                    <a:pt x="1374328" y="913862"/>
                    <a:pt x="1374570" y="295835"/>
                  </a:cubicBezTo>
                  <a:cubicBezTo>
                    <a:pt x="1374570" y="286871"/>
                    <a:pt x="1373674" y="277458"/>
                    <a:pt x="1373225" y="267776"/>
                  </a:cubicBezTo>
                  <a:cubicBezTo>
                    <a:pt x="1361302" y="269390"/>
                    <a:pt x="1360495" y="278982"/>
                    <a:pt x="1356820" y="285705"/>
                  </a:cubicBezTo>
                  <a:cubicBezTo>
                    <a:pt x="983646" y="948493"/>
                    <a:pt x="610535" y="1611289"/>
                    <a:pt x="237486" y="2274077"/>
                  </a:cubicBezTo>
                  <a:cubicBezTo>
                    <a:pt x="234528" y="2279277"/>
                    <a:pt x="232287" y="2284745"/>
                    <a:pt x="229777" y="2290034"/>
                  </a:cubicBezTo>
                  <a:cubicBezTo>
                    <a:pt x="213102" y="2306260"/>
                    <a:pt x="216150" y="2325176"/>
                    <a:pt x="219378" y="2345795"/>
                  </a:cubicBezTo>
                  <a:cubicBezTo>
                    <a:pt x="228047" y="2406226"/>
                    <a:pt x="186092" y="2462237"/>
                    <a:pt x="125670" y="2470906"/>
                  </a:cubicBezTo>
                  <a:cubicBezTo>
                    <a:pt x="116257" y="2472260"/>
                    <a:pt x="106718" y="2472394"/>
                    <a:pt x="97278" y="2471300"/>
                  </a:cubicBezTo>
                  <a:cubicBezTo>
                    <a:pt x="14803" y="2461709"/>
                    <a:pt x="-22131" y="2386405"/>
                    <a:pt x="13010" y="2299627"/>
                  </a:cubicBezTo>
                  <a:cubicBezTo>
                    <a:pt x="30940" y="2278918"/>
                    <a:pt x="50393" y="2259464"/>
                    <a:pt x="78721" y="2253458"/>
                  </a:cubicBezTo>
                  <a:cubicBezTo>
                    <a:pt x="96651" y="2249603"/>
                    <a:pt x="101133" y="2233288"/>
                    <a:pt x="108395" y="2220378"/>
                  </a:cubicBezTo>
                  <a:cubicBezTo>
                    <a:pt x="368192" y="1759117"/>
                    <a:pt x="627900" y="1297821"/>
                    <a:pt x="887517" y="836497"/>
                  </a:cubicBezTo>
                  <a:cubicBezTo>
                    <a:pt x="999218" y="637929"/>
                    <a:pt x="1110111" y="438822"/>
                    <a:pt x="1223604" y="241240"/>
                  </a:cubicBezTo>
                  <a:cubicBezTo>
                    <a:pt x="1240996" y="211029"/>
                    <a:pt x="1240279" y="190142"/>
                    <a:pt x="1222170" y="161903"/>
                  </a:cubicBezTo>
                  <a:cubicBezTo>
                    <a:pt x="1189180" y="110356"/>
                    <a:pt x="1160224" y="56119"/>
                    <a:pt x="1127861" y="0"/>
                  </a:cubicBezTo>
                  <a:lnTo>
                    <a:pt x="1736206" y="0"/>
                  </a:lnTo>
                  <a:cubicBezTo>
                    <a:pt x="1702140" y="58988"/>
                    <a:pt x="1671660" y="114838"/>
                    <a:pt x="1638043" y="168716"/>
                  </a:cubicBezTo>
                  <a:cubicBezTo>
                    <a:pt x="1623071" y="192741"/>
                    <a:pt x="1623430" y="210850"/>
                    <a:pt x="1637505" y="235772"/>
                  </a:cubicBezTo>
                  <a:cubicBezTo>
                    <a:pt x="2009118" y="894203"/>
                    <a:pt x="2380051" y="1552983"/>
                    <a:pt x="2750294" y="2212131"/>
                  </a:cubicBezTo>
                  <a:cubicBezTo>
                    <a:pt x="2762844" y="2234543"/>
                    <a:pt x="2775484" y="2253458"/>
                    <a:pt x="2802648" y="2260271"/>
                  </a:cubicBezTo>
                  <a:cubicBezTo>
                    <a:pt x="2822729" y="2265381"/>
                    <a:pt x="2835100" y="2283401"/>
                    <a:pt x="2849354" y="2297564"/>
                  </a:cubicBezTo>
                  <a:cubicBezTo>
                    <a:pt x="2850698" y="2300792"/>
                    <a:pt x="2852133" y="2304019"/>
                    <a:pt x="2853567" y="2307246"/>
                  </a:cubicBezTo>
                  <a:cubicBezTo>
                    <a:pt x="2876517" y="2359690"/>
                    <a:pt x="2867552" y="2409713"/>
                    <a:pt x="2829004" y="2444048"/>
                  </a:cubicBezTo>
                  <a:cubicBezTo>
                    <a:pt x="2794113" y="2474850"/>
                    <a:pt x="2743839" y="2480947"/>
                    <a:pt x="2702601" y="2459378"/>
                  </a:cubicBezTo>
                  <a:cubicBezTo>
                    <a:pt x="2657061" y="2435352"/>
                    <a:pt x="2636353" y="2389722"/>
                    <a:pt x="2647110" y="2332796"/>
                  </a:cubicBezTo>
                  <a:cubicBezTo>
                    <a:pt x="2650866" y="2320102"/>
                    <a:pt x="2647433" y="2306368"/>
                    <a:pt x="2638146" y="2296937"/>
                  </a:cubicBezTo>
                  <a:cubicBezTo>
                    <a:pt x="2550112" y="2139517"/>
                    <a:pt x="2462527" y="1981828"/>
                    <a:pt x="2374045" y="1824587"/>
                  </a:cubicBezTo>
                  <a:cubicBezTo>
                    <a:pt x="2088250" y="1316826"/>
                    <a:pt x="1802159" y="808948"/>
                    <a:pt x="1515764" y="300945"/>
                  </a:cubicBezTo>
                  <a:lnTo>
                    <a:pt x="1494607" y="263383"/>
                  </a:lnTo>
                  <a:cubicBezTo>
                    <a:pt x="1483670" y="275754"/>
                    <a:pt x="1488063" y="286781"/>
                    <a:pt x="1488063" y="296553"/>
                  </a:cubicBezTo>
                  <a:cubicBezTo>
                    <a:pt x="1488063" y="912428"/>
                    <a:pt x="1487884" y="1528330"/>
                    <a:pt x="1487525" y="2144268"/>
                  </a:cubicBezTo>
                  <a:cubicBezTo>
                    <a:pt x="1487525" y="2165425"/>
                    <a:pt x="1488691" y="2184520"/>
                    <a:pt x="1507965" y="2197519"/>
                  </a:cubicBezTo>
                  <a:cubicBezTo>
                    <a:pt x="1534859" y="2264844"/>
                    <a:pt x="1510654" y="2322038"/>
                    <a:pt x="1450680" y="2334051"/>
                  </a:cubicBezTo>
                  <a:cubicBezTo>
                    <a:pt x="1418855" y="2342021"/>
                    <a:pt x="1385292" y="2330958"/>
                    <a:pt x="1364440" y="2305633"/>
                  </a:cubicBezTo>
                  <a:cubicBezTo>
                    <a:pt x="1336470" y="2273181"/>
                    <a:pt x="1338263" y="2237322"/>
                    <a:pt x="1354310" y="219967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32" name="Google Shape;832;p22"/>
            <p:cNvGrpSpPr/>
            <p:nvPr/>
          </p:nvGrpSpPr>
          <p:grpSpPr>
            <a:xfrm>
              <a:off x="3246851" y="286060"/>
              <a:ext cx="3802920" cy="3481447"/>
              <a:chOff x="3246851" y="286060"/>
              <a:chExt cx="3802920" cy="3481447"/>
            </a:xfrm>
          </p:grpSpPr>
          <p:sp>
            <p:nvSpPr>
              <p:cNvPr id="833" name="Google Shape;833;p22"/>
              <p:cNvSpPr/>
              <p:nvPr/>
            </p:nvSpPr>
            <p:spPr>
              <a:xfrm>
                <a:off x="3246851" y="286060"/>
                <a:ext cx="3802920" cy="3481447"/>
              </a:xfrm>
              <a:custGeom>
                <a:avLst/>
                <a:gdLst/>
                <a:ahLst/>
                <a:cxnLst/>
                <a:rect l="l" t="t" r="r" b="b"/>
                <a:pathLst>
                  <a:path w="3802920" h="3481447" extrusionOk="0">
                    <a:moveTo>
                      <a:pt x="1157587" y="3347192"/>
                    </a:moveTo>
                    <a:cubicBezTo>
                      <a:pt x="1137802" y="3347496"/>
                      <a:pt x="1121557" y="3362916"/>
                      <a:pt x="1120231" y="3382656"/>
                    </a:cubicBezTo>
                    <a:cubicBezTo>
                      <a:pt x="1119245" y="3407399"/>
                      <a:pt x="1134933" y="3418336"/>
                      <a:pt x="1157345" y="3422818"/>
                    </a:cubicBezTo>
                    <a:lnTo>
                      <a:pt x="1157345" y="3422639"/>
                    </a:lnTo>
                    <a:cubicBezTo>
                      <a:pt x="1179756" y="3419680"/>
                      <a:pt x="1195893" y="3407668"/>
                      <a:pt x="1196162" y="3384628"/>
                    </a:cubicBezTo>
                    <a:cubicBezTo>
                      <a:pt x="1195848" y="3363642"/>
                      <a:pt x="1178573" y="3346878"/>
                      <a:pt x="1157587" y="3347192"/>
                    </a:cubicBezTo>
                    <a:close/>
                    <a:moveTo>
                      <a:pt x="2428988" y="3346439"/>
                    </a:moveTo>
                    <a:cubicBezTo>
                      <a:pt x="2408083" y="3345219"/>
                      <a:pt x="2390144" y="3361186"/>
                      <a:pt x="2388925" y="3382091"/>
                    </a:cubicBezTo>
                    <a:cubicBezTo>
                      <a:pt x="2387715" y="3402997"/>
                      <a:pt x="2403672" y="3420935"/>
                      <a:pt x="2424587" y="3422155"/>
                    </a:cubicBezTo>
                    <a:cubicBezTo>
                      <a:pt x="2425779" y="3422226"/>
                      <a:pt x="2426980" y="3422235"/>
                      <a:pt x="2428181" y="3422190"/>
                    </a:cubicBezTo>
                    <a:cubicBezTo>
                      <a:pt x="2450773" y="3422459"/>
                      <a:pt x="2463502" y="3407399"/>
                      <a:pt x="2467895" y="3382298"/>
                    </a:cubicBezTo>
                    <a:cubicBezTo>
                      <a:pt x="2463323" y="3362665"/>
                      <a:pt x="2453462" y="3345990"/>
                      <a:pt x="2428988" y="3346439"/>
                    </a:cubicBezTo>
                    <a:close/>
                    <a:moveTo>
                      <a:pt x="2681255" y="3346170"/>
                    </a:moveTo>
                    <a:cubicBezTo>
                      <a:pt x="2657409" y="3346797"/>
                      <a:pt x="2644590" y="3361679"/>
                      <a:pt x="2645396" y="3385077"/>
                    </a:cubicBezTo>
                    <a:cubicBezTo>
                      <a:pt x="2644338" y="3404306"/>
                      <a:pt x="2659076" y="3420747"/>
                      <a:pt x="2678306" y="3421805"/>
                    </a:cubicBezTo>
                    <a:cubicBezTo>
                      <a:pt x="2679893" y="3421895"/>
                      <a:pt x="2681470" y="3421868"/>
                      <a:pt x="2683048" y="3421742"/>
                    </a:cubicBezTo>
                    <a:cubicBezTo>
                      <a:pt x="2705998" y="3420935"/>
                      <a:pt x="2718907" y="3406413"/>
                      <a:pt x="2719893" y="3381401"/>
                    </a:cubicBezTo>
                    <a:lnTo>
                      <a:pt x="2720341" y="3381401"/>
                    </a:lnTo>
                    <a:cubicBezTo>
                      <a:pt x="2717562" y="3359168"/>
                      <a:pt x="2705101" y="3345542"/>
                      <a:pt x="2681255" y="3346170"/>
                    </a:cubicBezTo>
                    <a:close/>
                    <a:moveTo>
                      <a:pt x="2045747" y="3346170"/>
                    </a:moveTo>
                    <a:cubicBezTo>
                      <a:pt x="2021991" y="3347246"/>
                      <a:pt x="2009261" y="3362127"/>
                      <a:pt x="2009888" y="3385525"/>
                    </a:cubicBezTo>
                    <a:cubicBezTo>
                      <a:pt x="2009198" y="3404772"/>
                      <a:pt x="2024232" y="3420935"/>
                      <a:pt x="2043479" y="3421635"/>
                    </a:cubicBezTo>
                    <a:cubicBezTo>
                      <a:pt x="2045344" y="3421697"/>
                      <a:pt x="2047217" y="3421617"/>
                      <a:pt x="2049064" y="3421384"/>
                    </a:cubicBezTo>
                    <a:cubicBezTo>
                      <a:pt x="2071297" y="3420667"/>
                      <a:pt x="2084654" y="3406143"/>
                      <a:pt x="2084654" y="3380505"/>
                    </a:cubicBezTo>
                    <a:lnTo>
                      <a:pt x="2085102" y="3380146"/>
                    </a:lnTo>
                    <a:cubicBezTo>
                      <a:pt x="2082233" y="3358720"/>
                      <a:pt x="2069503" y="3345094"/>
                      <a:pt x="2045747" y="3346170"/>
                    </a:cubicBezTo>
                    <a:close/>
                    <a:moveTo>
                      <a:pt x="2557900" y="3345990"/>
                    </a:moveTo>
                    <a:cubicBezTo>
                      <a:pt x="2533696" y="3344646"/>
                      <a:pt x="2520876" y="3358183"/>
                      <a:pt x="2517111" y="3380505"/>
                    </a:cubicBezTo>
                    <a:cubicBezTo>
                      <a:pt x="2517111" y="3404978"/>
                      <a:pt x="2529931" y="3419949"/>
                      <a:pt x="2552970" y="3421563"/>
                    </a:cubicBezTo>
                    <a:cubicBezTo>
                      <a:pt x="2573840" y="3422925"/>
                      <a:pt x="2591859" y="3407112"/>
                      <a:pt x="2593221" y="3386242"/>
                    </a:cubicBezTo>
                    <a:cubicBezTo>
                      <a:pt x="2594584" y="3365372"/>
                      <a:pt x="2578770" y="3347353"/>
                      <a:pt x="2557900" y="3345990"/>
                    </a:cubicBezTo>
                    <a:close/>
                    <a:moveTo>
                      <a:pt x="1544100" y="3345928"/>
                    </a:moveTo>
                    <a:cubicBezTo>
                      <a:pt x="1542065" y="3345802"/>
                      <a:pt x="1540021" y="3345847"/>
                      <a:pt x="1537986" y="3346080"/>
                    </a:cubicBezTo>
                    <a:cubicBezTo>
                      <a:pt x="1518568" y="3344897"/>
                      <a:pt x="1501858" y="3359680"/>
                      <a:pt x="1500675" y="3379106"/>
                    </a:cubicBezTo>
                    <a:cubicBezTo>
                      <a:pt x="1500558" y="3380971"/>
                      <a:pt x="1500594" y="3382853"/>
                      <a:pt x="1500782" y="3384718"/>
                    </a:cubicBezTo>
                    <a:cubicBezTo>
                      <a:pt x="1501231" y="3407399"/>
                      <a:pt x="1516829" y="3420218"/>
                      <a:pt x="1540227" y="3422639"/>
                    </a:cubicBezTo>
                    <a:cubicBezTo>
                      <a:pt x="1562012" y="3418336"/>
                      <a:pt x="1577520" y="3407219"/>
                      <a:pt x="1576624" y="3382835"/>
                    </a:cubicBezTo>
                    <a:cubicBezTo>
                      <a:pt x="1577834" y="3363660"/>
                      <a:pt x="1563275" y="3347138"/>
                      <a:pt x="1544100" y="3345928"/>
                    </a:cubicBezTo>
                    <a:close/>
                    <a:moveTo>
                      <a:pt x="1412211" y="3345901"/>
                    </a:moveTo>
                    <a:cubicBezTo>
                      <a:pt x="1388275" y="3345632"/>
                      <a:pt x="1374828" y="3360155"/>
                      <a:pt x="1374470" y="3383373"/>
                    </a:cubicBezTo>
                    <a:cubicBezTo>
                      <a:pt x="1372695" y="3402701"/>
                      <a:pt x="1386922" y="3419806"/>
                      <a:pt x="1406241" y="3421590"/>
                    </a:cubicBezTo>
                    <a:cubicBezTo>
                      <a:pt x="1408105" y="3421760"/>
                      <a:pt x="1409988" y="3421778"/>
                      <a:pt x="1411853" y="3421653"/>
                    </a:cubicBezTo>
                    <a:cubicBezTo>
                      <a:pt x="1434354" y="3421921"/>
                      <a:pt x="1448249" y="3407937"/>
                      <a:pt x="1449773" y="3383194"/>
                    </a:cubicBezTo>
                    <a:lnTo>
                      <a:pt x="1449863" y="3383015"/>
                    </a:lnTo>
                    <a:cubicBezTo>
                      <a:pt x="1447980" y="3360513"/>
                      <a:pt x="1436147" y="3346170"/>
                      <a:pt x="1412211" y="3345901"/>
                    </a:cubicBezTo>
                    <a:close/>
                    <a:moveTo>
                      <a:pt x="1284464" y="3345901"/>
                    </a:moveTo>
                    <a:cubicBezTo>
                      <a:pt x="1260528" y="3346618"/>
                      <a:pt x="1248695" y="3361051"/>
                      <a:pt x="1246902" y="3383911"/>
                    </a:cubicBezTo>
                    <a:lnTo>
                      <a:pt x="1246992" y="3383732"/>
                    </a:lnTo>
                    <a:cubicBezTo>
                      <a:pt x="1248964" y="3408116"/>
                      <a:pt x="1263038" y="3421921"/>
                      <a:pt x="1285629" y="3421653"/>
                    </a:cubicBezTo>
                    <a:cubicBezTo>
                      <a:pt x="1306535" y="3420362"/>
                      <a:pt x="1322439" y="3402378"/>
                      <a:pt x="1321148" y="3381473"/>
                    </a:cubicBezTo>
                    <a:cubicBezTo>
                      <a:pt x="1319946" y="3361921"/>
                      <a:pt x="1304043" y="3346501"/>
                      <a:pt x="1284464" y="3345901"/>
                    </a:cubicBezTo>
                    <a:close/>
                    <a:moveTo>
                      <a:pt x="902119" y="3345901"/>
                    </a:moveTo>
                    <a:cubicBezTo>
                      <a:pt x="881187" y="3346457"/>
                      <a:pt x="864656" y="3363875"/>
                      <a:pt x="865212" y="3384808"/>
                    </a:cubicBezTo>
                    <a:cubicBezTo>
                      <a:pt x="865767" y="3405740"/>
                      <a:pt x="883186" y="3422271"/>
                      <a:pt x="904118" y="3421715"/>
                    </a:cubicBezTo>
                    <a:cubicBezTo>
                      <a:pt x="904585" y="3421706"/>
                      <a:pt x="905060" y="3421679"/>
                      <a:pt x="905526" y="3421653"/>
                    </a:cubicBezTo>
                    <a:cubicBezTo>
                      <a:pt x="928207" y="3420577"/>
                      <a:pt x="941474" y="3406054"/>
                      <a:pt x="942102" y="3380505"/>
                    </a:cubicBezTo>
                    <a:cubicBezTo>
                      <a:pt x="938427" y="3359079"/>
                      <a:pt x="926055" y="3344646"/>
                      <a:pt x="902119" y="3345901"/>
                    </a:cubicBezTo>
                    <a:close/>
                    <a:moveTo>
                      <a:pt x="2300569" y="3345497"/>
                    </a:moveTo>
                    <a:cubicBezTo>
                      <a:pt x="2279573" y="3345820"/>
                      <a:pt x="2262819" y="3363095"/>
                      <a:pt x="2263141" y="3384090"/>
                    </a:cubicBezTo>
                    <a:cubicBezTo>
                      <a:pt x="2263141" y="3407399"/>
                      <a:pt x="2278919" y="3419770"/>
                      <a:pt x="2301779" y="3422728"/>
                    </a:cubicBezTo>
                    <a:lnTo>
                      <a:pt x="2301869" y="3422370"/>
                    </a:lnTo>
                    <a:cubicBezTo>
                      <a:pt x="2323922" y="3418246"/>
                      <a:pt x="2339969" y="3406861"/>
                      <a:pt x="2339162" y="3382925"/>
                    </a:cubicBezTo>
                    <a:cubicBezTo>
                      <a:pt x="2338839" y="3361930"/>
                      <a:pt x="2321564" y="3345175"/>
                      <a:pt x="2300569" y="3345497"/>
                    </a:cubicBezTo>
                    <a:close/>
                    <a:moveTo>
                      <a:pt x="2174121" y="3345273"/>
                    </a:moveTo>
                    <a:cubicBezTo>
                      <a:pt x="2149290" y="3347604"/>
                      <a:pt x="2135573" y="3361948"/>
                      <a:pt x="2136021" y="3384539"/>
                    </a:cubicBezTo>
                    <a:cubicBezTo>
                      <a:pt x="2135250" y="3404324"/>
                      <a:pt x="2150670" y="3420998"/>
                      <a:pt x="2170455" y="3421769"/>
                    </a:cubicBezTo>
                    <a:cubicBezTo>
                      <a:pt x="2171979" y="3421823"/>
                      <a:pt x="2173503" y="3421787"/>
                      <a:pt x="2175018" y="3421653"/>
                    </a:cubicBezTo>
                    <a:cubicBezTo>
                      <a:pt x="2194453" y="3422603"/>
                      <a:pt x="2210976" y="3407623"/>
                      <a:pt x="2211926" y="3388187"/>
                    </a:cubicBezTo>
                    <a:cubicBezTo>
                      <a:pt x="2212015" y="3386367"/>
                      <a:pt x="2211962" y="3384548"/>
                      <a:pt x="2211773" y="3382746"/>
                    </a:cubicBezTo>
                    <a:cubicBezTo>
                      <a:pt x="2210967" y="3358900"/>
                      <a:pt x="2196265" y="3347425"/>
                      <a:pt x="2174032" y="3345453"/>
                    </a:cubicBezTo>
                    <a:close/>
                    <a:moveTo>
                      <a:pt x="1916655" y="3345273"/>
                    </a:moveTo>
                    <a:lnTo>
                      <a:pt x="1916706" y="3345292"/>
                    </a:lnTo>
                    <a:lnTo>
                      <a:pt x="1892428" y="3356860"/>
                    </a:lnTo>
                    <a:cubicBezTo>
                      <a:pt x="1886220" y="3363024"/>
                      <a:pt x="1882410" y="3371764"/>
                      <a:pt x="1882500" y="3383911"/>
                    </a:cubicBezTo>
                    <a:cubicBezTo>
                      <a:pt x="1882500" y="3404709"/>
                      <a:pt x="1899353" y="3421563"/>
                      <a:pt x="1920151" y="3421563"/>
                    </a:cubicBezTo>
                    <a:cubicBezTo>
                      <a:pt x="1940950" y="3421563"/>
                      <a:pt x="1957803" y="3404709"/>
                      <a:pt x="1957803" y="3383911"/>
                    </a:cubicBezTo>
                    <a:cubicBezTo>
                      <a:pt x="1957624" y="3372212"/>
                      <a:pt x="1954061" y="3363068"/>
                      <a:pt x="1947180" y="3356591"/>
                    </a:cubicBezTo>
                    <a:lnTo>
                      <a:pt x="1916706" y="3345292"/>
                    </a:lnTo>
                    <a:lnTo>
                      <a:pt x="1916745" y="3345273"/>
                    </a:lnTo>
                    <a:close/>
                    <a:moveTo>
                      <a:pt x="1030942" y="3345184"/>
                    </a:moveTo>
                    <a:cubicBezTo>
                      <a:pt x="1007544" y="3347514"/>
                      <a:pt x="993022" y="3360424"/>
                      <a:pt x="992753" y="3383553"/>
                    </a:cubicBezTo>
                    <a:cubicBezTo>
                      <a:pt x="993774" y="3404620"/>
                      <a:pt x="1011677" y="3420873"/>
                      <a:pt x="1032744" y="3419851"/>
                    </a:cubicBezTo>
                    <a:cubicBezTo>
                      <a:pt x="1052386" y="3418892"/>
                      <a:pt x="1068092" y="3403194"/>
                      <a:pt x="1069042" y="3383553"/>
                    </a:cubicBezTo>
                    <a:cubicBezTo>
                      <a:pt x="1068863" y="3360603"/>
                      <a:pt x="1054430" y="3347694"/>
                      <a:pt x="1030942" y="3345363"/>
                    </a:cubicBezTo>
                    <a:close/>
                    <a:moveTo>
                      <a:pt x="1794287" y="3345094"/>
                    </a:moveTo>
                    <a:cubicBezTo>
                      <a:pt x="1771517" y="3346708"/>
                      <a:pt x="1756456" y="3358093"/>
                      <a:pt x="1755291" y="3381939"/>
                    </a:cubicBezTo>
                    <a:cubicBezTo>
                      <a:pt x="1752951" y="3401258"/>
                      <a:pt x="1766711" y="3418811"/>
                      <a:pt x="1786030" y="3421150"/>
                    </a:cubicBezTo>
                    <a:cubicBezTo>
                      <a:pt x="1787877" y="3421375"/>
                      <a:pt x="1789742" y="3421455"/>
                      <a:pt x="1791598" y="3421384"/>
                    </a:cubicBezTo>
                    <a:cubicBezTo>
                      <a:pt x="1811293" y="3423463"/>
                      <a:pt x="1828945" y="3409192"/>
                      <a:pt x="1831033" y="3389496"/>
                    </a:cubicBezTo>
                    <a:cubicBezTo>
                      <a:pt x="1831186" y="3387999"/>
                      <a:pt x="1831248" y="3386493"/>
                      <a:pt x="1831222" y="3384987"/>
                    </a:cubicBezTo>
                    <a:cubicBezTo>
                      <a:pt x="1832118" y="3362575"/>
                      <a:pt x="1818133" y="3348590"/>
                      <a:pt x="1794197" y="3345453"/>
                    </a:cubicBezTo>
                    <a:close/>
                    <a:moveTo>
                      <a:pt x="1662237" y="3345094"/>
                    </a:moveTo>
                    <a:cubicBezTo>
                      <a:pt x="1642514" y="3349128"/>
                      <a:pt x="1627095" y="3361230"/>
                      <a:pt x="1627902" y="3384718"/>
                    </a:cubicBezTo>
                    <a:cubicBezTo>
                      <a:pt x="1628494" y="3405758"/>
                      <a:pt x="1646038" y="3422334"/>
                      <a:pt x="1667078" y="3421742"/>
                    </a:cubicBezTo>
                    <a:cubicBezTo>
                      <a:pt x="1688118" y="3421150"/>
                      <a:pt x="1704694" y="3403607"/>
                      <a:pt x="1704102" y="3382567"/>
                    </a:cubicBezTo>
                    <a:cubicBezTo>
                      <a:pt x="1703026" y="3359617"/>
                      <a:pt x="1688503" y="3346887"/>
                      <a:pt x="1662147" y="3345273"/>
                    </a:cubicBezTo>
                    <a:close/>
                    <a:moveTo>
                      <a:pt x="2770544" y="3285927"/>
                    </a:moveTo>
                    <a:cubicBezTo>
                      <a:pt x="2801293" y="3285927"/>
                      <a:pt x="2811423" y="3292202"/>
                      <a:pt x="2809719" y="3324565"/>
                    </a:cubicBezTo>
                    <a:cubicBezTo>
                      <a:pt x="2804520" y="3420129"/>
                      <a:pt x="2743201" y="3481447"/>
                      <a:pt x="2647637" y="3481447"/>
                    </a:cubicBezTo>
                    <a:cubicBezTo>
                      <a:pt x="2078495" y="3481447"/>
                      <a:pt x="1509388" y="3481447"/>
                      <a:pt x="940309" y="3481447"/>
                    </a:cubicBezTo>
                    <a:cubicBezTo>
                      <a:pt x="839097" y="3481447"/>
                      <a:pt x="777331" y="3417349"/>
                      <a:pt x="777241" y="3315779"/>
                    </a:cubicBezTo>
                    <a:cubicBezTo>
                      <a:pt x="777241" y="3292471"/>
                      <a:pt x="783337" y="3285927"/>
                      <a:pt x="806735" y="3286106"/>
                    </a:cubicBezTo>
                    <a:cubicBezTo>
                      <a:pt x="932241" y="3287272"/>
                      <a:pt x="1058554" y="3286644"/>
                      <a:pt x="1184508" y="3286644"/>
                    </a:cubicBezTo>
                    <a:lnTo>
                      <a:pt x="1794018" y="3286644"/>
                    </a:lnTo>
                    <a:cubicBezTo>
                      <a:pt x="2119527" y="3286644"/>
                      <a:pt x="2445035" y="3287092"/>
                      <a:pt x="2770544" y="3285927"/>
                    </a:cubicBezTo>
                    <a:close/>
                    <a:moveTo>
                      <a:pt x="785130" y="2939799"/>
                    </a:moveTo>
                    <a:cubicBezTo>
                      <a:pt x="776793" y="2939799"/>
                      <a:pt x="768456" y="2939799"/>
                      <a:pt x="760118" y="2940337"/>
                    </a:cubicBezTo>
                    <a:cubicBezTo>
                      <a:pt x="749029" y="2940086"/>
                      <a:pt x="739840" y="2948871"/>
                      <a:pt x="739589" y="2959961"/>
                    </a:cubicBezTo>
                    <a:cubicBezTo>
                      <a:pt x="739589" y="2960203"/>
                      <a:pt x="739589" y="2960445"/>
                      <a:pt x="739589" y="2960687"/>
                    </a:cubicBezTo>
                    <a:cubicBezTo>
                      <a:pt x="739051" y="2975030"/>
                      <a:pt x="747747" y="2982202"/>
                      <a:pt x="761822" y="2982650"/>
                    </a:cubicBezTo>
                    <a:cubicBezTo>
                      <a:pt x="771324" y="2982650"/>
                      <a:pt x="780827" y="2982650"/>
                      <a:pt x="790329" y="2982650"/>
                    </a:cubicBezTo>
                    <a:lnTo>
                      <a:pt x="1792225" y="2982471"/>
                    </a:lnTo>
                    <a:lnTo>
                      <a:pt x="2797617" y="2982471"/>
                    </a:lnTo>
                    <a:cubicBezTo>
                      <a:pt x="2807120" y="2982471"/>
                      <a:pt x="2816622" y="2982471"/>
                      <a:pt x="2826125" y="2982471"/>
                    </a:cubicBezTo>
                    <a:cubicBezTo>
                      <a:pt x="2837707" y="2982390"/>
                      <a:pt x="2847040" y="2972941"/>
                      <a:pt x="2846959" y="2961359"/>
                    </a:cubicBezTo>
                    <a:cubicBezTo>
                      <a:pt x="2846887" y="2950575"/>
                      <a:pt x="2838657" y="2941601"/>
                      <a:pt x="2827918" y="2940606"/>
                    </a:cubicBezTo>
                    <a:cubicBezTo>
                      <a:pt x="2818442" y="2939709"/>
                      <a:pt x="2808922" y="2939440"/>
                      <a:pt x="2799410" y="2939799"/>
                    </a:cubicBezTo>
                    <a:close/>
                    <a:moveTo>
                      <a:pt x="360749" y="2696594"/>
                    </a:moveTo>
                    <a:cubicBezTo>
                      <a:pt x="426811" y="2696738"/>
                      <a:pt x="426811" y="2706740"/>
                      <a:pt x="426811" y="2792240"/>
                    </a:cubicBezTo>
                    <a:cubicBezTo>
                      <a:pt x="426811" y="2828099"/>
                      <a:pt x="426005" y="2863420"/>
                      <a:pt x="426811" y="2898920"/>
                    </a:cubicBezTo>
                    <a:cubicBezTo>
                      <a:pt x="427439" y="2917836"/>
                      <a:pt x="423226" y="2925814"/>
                      <a:pt x="401889" y="2925814"/>
                    </a:cubicBezTo>
                    <a:cubicBezTo>
                      <a:pt x="301126" y="2928772"/>
                      <a:pt x="301126" y="2929490"/>
                      <a:pt x="301126" y="2828906"/>
                    </a:cubicBezTo>
                    <a:lnTo>
                      <a:pt x="301305" y="2811425"/>
                    </a:lnTo>
                    <a:cubicBezTo>
                      <a:pt x="301305" y="2782917"/>
                      <a:pt x="302381" y="2754499"/>
                      <a:pt x="301305" y="2726081"/>
                    </a:cubicBezTo>
                    <a:cubicBezTo>
                      <a:pt x="300319" y="2705641"/>
                      <a:pt x="304802" y="2697304"/>
                      <a:pt x="328200" y="2696945"/>
                    </a:cubicBezTo>
                    <a:cubicBezTo>
                      <a:pt x="340527" y="2696755"/>
                      <a:pt x="351312" y="2696574"/>
                      <a:pt x="360749" y="2696594"/>
                    </a:cubicBezTo>
                    <a:close/>
                    <a:moveTo>
                      <a:pt x="2743291" y="2674981"/>
                    </a:moveTo>
                    <a:cubicBezTo>
                      <a:pt x="2666553" y="2674981"/>
                      <a:pt x="2666553" y="2674981"/>
                      <a:pt x="2666553" y="2751899"/>
                    </a:cubicBezTo>
                    <a:cubicBezTo>
                      <a:pt x="2666553" y="2834016"/>
                      <a:pt x="2666553" y="2834016"/>
                      <a:pt x="2749028" y="2834016"/>
                    </a:cubicBezTo>
                    <a:cubicBezTo>
                      <a:pt x="2825587" y="2833657"/>
                      <a:pt x="2825587" y="2833657"/>
                      <a:pt x="2825587" y="2756919"/>
                    </a:cubicBezTo>
                    <a:cubicBezTo>
                      <a:pt x="2825587" y="2674981"/>
                      <a:pt x="2825587" y="2674981"/>
                      <a:pt x="2743291" y="2674981"/>
                    </a:cubicBezTo>
                    <a:close/>
                    <a:moveTo>
                      <a:pt x="2474977" y="2674981"/>
                    </a:moveTo>
                    <a:cubicBezTo>
                      <a:pt x="2394295" y="2674981"/>
                      <a:pt x="2394295" y="2674981"/>
                      <a:pt x="2394295" y="2755664"/>
                    </a:cubicBezTo>
                    <a:cubicBezTo>
                      <a:pt x="2394295" y="2834374"/>
                      <a:pt x="2394295" y="2834374"/>
                      <a:pt x="2473453" y="2834374"/>
                    </a:cubicBezTo>
                    <a:cubicBezTo>
                      <a:pt x="2552612" y="2834374"/>
                      <a:pt x="2554136" y="2834374"/>
                      <a:pt x="2554136" y="2753692"/>
                    </a:cubicBezTo>
                    <a:cubicBezTo>
                      <a:pt x="2553867" y="2674981"/>
                      <a:pt x="2553867" y="2674981"/>
                      <a:pt x="2474977" y="2674981"/>
                    </a:cubicBezTo>
                    <a:close/>
                    <a:moveTo>
                      <a:pt x="2194651" y="2674892"/>
                    </a:moveTo>
                    <a:cubicBezTo>
                      <a:pt x="2121051" y="2674892"/>
                      <a:pt x="2121051" y="2674892"/>
                      <a:pt x="2121051" y="2748851"/>
                    </a:cubicBezTo>
                    <a:cubicBezTo>
                      <a:pt x="2121051" y="2834195"/>
                      <a:pt x="2121051" y="2834195"/>
                      <a:pt x="2205050" y="2834195"/>
                    </a:cubicBezTo>
                    <a:cubicBezTo>
                      <a:pt x="2281877" y="2834195"/>
                      <a:pt x="2281877" y="2834195"/>
                      <a:pt x="2281877" y="2756291"/>
                    </a:cubicBezTo>
                    <a:cubicBezTo>
                      <a:pt x="2281877" y="2674892"/>
                      <a:pt x="2281877" y="2674892"/>
                      <a:pt x="2201823" y="2674892"/>
                    </a:cubicBezTo>
                    <a:close/>
                    <a:moveTo>
                      <a:pt x="1927772" y="2674892"/>
                    </a:moveTo>
                    <a:cubicBezTo>
                      <a:pt x="1848344" y="2674892"/>
                      <a:pt x="1848344" y="2674892"/>
                      <a:pt x="1848344" y="2752795"/>
                    </a:cubicBezTo>
                    <a:cubicBezTo>
                      <a:pt x="1848344" y="2834195"/>
                      <a:pt x="1848344" y="2834195"/>
                      <a:pt x="1928220" y="2834195"/>
                    </a:cubicBezTo>
                    <a:cubicBezTo>
                      <a:pt x="2009799" y="2834195"/>
                      <a:pt x="2009799" y="2834195"/>
                      <a:pt x="2009799" y="2754140"/>
                    </a:cubicBezTo>
                    <a:cubicBezTo>
                      <a:pt x="2009799" y="2674085"/>
                      <a:pt x="2009799" y="2674892"/>
                      <a:pt x="1927772" y="2674892"/>
                    </a:cubicBezTo>
                    <a:close/>
                    <a:moveTo>
                      <a:pt x="1659010" y="2674623"/>
                    </a:moveTo>
                    <a:cubicBezTo>
                      <a:pt x="1576714" y="2674623"/>
                      <a:pt x="1576714" y="2674623"/>
                      <a:pt x="1576714" y="2757009"/>
                    </a:cubicBezTo>
                    <a:cubicBezTo>
                      <a:pt x="1576714" y="2833657"/>
                      <a:pt x="1576714" y="2833657"/>
                      <a:pt x="1654079" y="2833657"/>
                    </a:cubicBezTo>
                    <a:cubicBezTo>
                      <a:pt x="1736823" y="2833657"/>
                      <a:pt x="1736823" y="2833657"/>
                      <a:pt x="1736823" y="2751092"/>
                    </a:cubicBezTo>
                    <a:cubicBezTo>
                      <a:pt x="1736823" y="2674623"/>
                      <a:pt x="1736823" y="2674623"/>
                      <a:pt x="1659010" y="2674623"/>
                    </a:cubicBezTo>
                    <a:close/>
                    <a:moveTo>
                      <a:pt x="1381104" y="2674623"/>
                    </a:moveTo>
                    <a:cubicBezTo>
                      <a:pt x="1304993" y="2674623"/>
                      <a:pt x="1304993" y="2674623"/>
                      <a:pt x="1304993" y="2751899"/>
                    </a:cubicBezTo>
                    <a:cubicBezTo>
                      <a:pt x="1304993" y="2833657"/>
                      <a:pt x="1304993" y="2833657"/>
                      <a:pt x="1387379" y="2833657"/>
                    </a:cubicBezTo>
                    <a:cubicBezTo>
                      <a:pt x="1463579" y="2833657"/>
                      <a:pt x="1463579" y="2833657"/>
                      <a:pt x="1463579" y="2756291"/>
                    </a:cubicBezTo>
                    <a:cubicBezTo>
                      <a:pt x="1463579" y="2674623"/>
                      <a:pt x="1463579" y="2674623"/>
                      <a:pt x="1381104" y="2674623"/>
                    </a:cubicBezTo>
                    <a:close/>
                    <a:moveTo>
                      <a:pt x="1115480" y="2674623"/>
                    </a:moveTo>
                    <a:cubicBezTo>
                      <a:pt x="1033183" y="2674623"/>
                      <a:pt x="1033183" y="2674623"/>
                      <a:pt x="1033183" y="2756381"/>
                    </a:cubicBezTo>
                    <a:cubicBezTo>
                      <a:pt x="1033542" y="2833657"/>
                      <a:pt x="1033542" y="2833657"/>
                      <a:pt x="1109473" y="2833657"/>
                    </a:cubicBezTo>
                    <a:cubicBezTo>
                      <a:pt x="1191769" y="2833657"/>
                      <a:pt x="1191769" y="2833657"/>
                      <a:pt x="1191769" y="2751719"/>
                    </a:cubicBezTo>
                    <a:cubicBezTo>
                      <a:pt x="1191769" y="2674623"/>
                      <a:pt x="1191769" y="2674623"/>
                      <a:pt x="1115480" y="2674623"/>
                    </a:cubicBezTo>
                    <a:close/>
                    <a:moveTo>
                      <a:pt x="839008" y="2674623"/>
                    </a:moveTo>
                    <a:cubicBezTo>
                      <a:pt x="759939" y="2674623"/>
                      <a:pt x="759939" y="2674623"/>
                      <a:pt x="759939" y="2753423"/>
                    </a:cubicBezTo>
                    <a:cubicBezTo>
                      <a:pt x="759939" y="2833657"/>
                      <a:pt x="759939" y="2833657"/>
                      <a:pt x="841339" y="2833657"/>
                    </a:cubicBezTo>
                    <a:cubicBezTo>
                      <a:pt x="920139" y="2833657"/>
                      <a:pt x="920139" y="2833657"/>
                      <a:pt x="920139" y="2754678"/>
                    </a:cubicBezTo>
                    <a:cubicBezTo>
                      <a:pt x="920139" y="2675699"/>
                      <a:pt x="920139" y="2674623"/>
                      <a:pt x="839008" y="2674623"/>
                    </a:cubicBezTo>
                    <a:close/>
                    <a:moveTo>
                      <a:pt x="108474" y="2640288"/>
                    </a:moveTo>
                    <a:cubicBezTo>
                      <a:pt x="160021" y="2658845"/>
                      <a:pt x="209506" y="2677043"/>
                      <a:pt x="259350" y="2694076"/>
                    </a:cubicBezTo>
                    <a:cubicBezTo>
                      <a:pt x="271632" y="2698290"/>
                      <a:pt x="271004" y="2706985"/>
                      <a:pt x="271004" y="2716578"/>
                    </a:cubicBezTo>
                    <a:cubicBezTo>
                      <a:pt x="271004" y="2779331"/>
                      <a:pt x="271004" y="2842084"/>
                      <a:pt x="271004" y="2905464"/>
                    </a:cubicBezTo>
                    <a:cubicBezTo>
                      <a:pt x="271004" y="2917028"/>
                      <a:pt x="269749" y="2925993"/>
                      <a:pt x="256930" y="2930386"/>
                    </a:cubicBezTo>
                    <a:cubicBezTo>
                      <a:pt x="208072" y="2947688"/>
                      <a:pt x="159304" y="2965259"/>
                      <a:pt x="108474" y="2983278"/>
                    </a:cubicBezTo>
                    <a:close/>
                    <a:moveTo>
                      <a:pt x="764601" y="2526616"/>
                    </a:moveTo>
                    <a:cubicBezTo>
                      <a:pt x="749271" y="2526616"/>
                      <a:pt x="738693" y="2533429"/>
                      <a:pt x="739141" y="2549476"/>
                    </a:cubicBezTo>
                    <a:cubicBezTo>
                      <a:pt x="739141" y="2563640"/>
                      <a:pt x="749450" y="2569826"/>
                      <a:pt x="763346" y="2569646"/>
                    </a:cubicBezTo>
                    <a:cubicBezTo>
                      <a:pt x="772848" y="2569646"/>
                      <a:pt x="782351" y="2569646"/>
                      <a:pt x="791854" y="2569646"/>
                    </a:cubicBezTo>
                    <a:lnTo>
                      <a:pt x="1794108" y="2569377"/>
                    </a:lnTo>
                    <a:lnTo>
                      <a:pt x="2796183" y="2569377"/>
                    </a:lnTo>
                    <a:cubicBezTo>
                      <a:pt x="2806851" y="2569377"/>
                      <a:pt x="2817608" y="2569377"/>
                      <a:pt x="2828277" y="2568660"/>
                    </a:cubicBezTo>
                    <a:cubicBezTo>
                      <a:pt x="2838209" y="2568526"/>
                      <a:pt x="2846313" y="2560655"/>
                      <a:pt x="2846744" y="2550731"/>
                    </a:cubicBezTo>
                    <a:cubicBezTo>
                      <a:pt x="2848644" y="2539955"/>
                      <a:pt x="2841446" y="2529682"/>
                      <a:pt x="2830670" y="2527781"/>
                    </a:cubicBezTo>
                    <a:cubicBezTo>
                      <a:pt x="2830267" y="2527709"/>
                      <a:pt x="2829854" y="2527647"/>
                      <a:pt x="2829442" y="2527602"/>
                    </a:cubicBezTo>
                    <a:cubicBezTo>
                      <a:pt x="2820020" y="2526418"/>
                      <a:pt x="2810509" y="2526087"/>
                      <a:pt x="2801023" y="2526616"/>
                    </a:cubicBezTo>
                    <a:close/>
                    <a:moveTo>
                      <a:pt x="3196905" y="1796979"/>
                    </a:moveTo>
                    <a:cubicBezTo>
                      <a:pt x="3261092" y="1798682"/>
                      <a:pt x="3325280" y="1798324"/>
                      <a:pt x="3389467" y="1796979"/>
                    </a:cubicBezTo>
                    <a:cubicBezTo>
                      <a:pt x="3409369" y="1796979"/>
                      <a:pt x="3416361" y="1802179"/>
                      <a:pt x="3416361" y="1822797"/>
                    </a:cubicBezTo>
                    <a:cubicBezTo>
                      <a:pt x="3415706" y="2093890"/>
                      <a:pt x="3415706" y="2364983"/>
                      <a:pt x="3416361" y="2636075"/>
                    </a:cubicBezTo>
                    <a:cubicBezTo>
                      <a:pt x="3416361" y="2658308"/>
                      <a:pt x="3407396" y="2660908"/>
                      <a:pt x="3388749" y="2660728"/>
                    </a:cubicBezTo>
                    <a:cubicBezTo>
                      <a:pt x="3325996" y="2659922"/>
                      <a:pt x="3262706" y="2659205"/>
                      <a:pt x="3199774" y="2660728"/>
                    </a:cubicBezTo>
                    <a:cubicBezTo>
                      <a:pt x="3175031" y="2661356"/>
                      <a:pt x="3167680" y="2654722"/>
                      <a:pt x="3167949" y="2629352"/>
                    </a:cubicBezTo>
                    <a:cubicBezTo>
                      <a:pt x="3168845" y="2497033"/>
                      <a:pt x="3168218" y="2363817"/>
                      <a:pt x="3168218" y="2230691"/>
                    </a:cubicBezTo>
                    <a:cubicBezTo>
                      <a:pt x="3168218" y="2096221"/>
                      <a:pt x="3168218" y="1961750"/>
                      <a:pt x="3167680" y="1827280"/>
                    </a:cubicBezTo>
                    <a:cubicBezTo>
                      <a:pt x="3167680" y="1804599"/>
                      <a:pt x="3172700" y="1796351"/>
                      <a:pt x="3196905" y="1796979"/>
                    </a:cubicBezTo>
                    <a:close/>
                    <a:moveTo>
                      <a:pt x="616317" y="1763002"/>
                    </a:moveTo>
                    <a:cubicBezTo>
                      <a:pt x="528193" y="1763352"/>
                      <a:pt x="457032" y="1835079"/>
                      <a:pt x="457381" y="1923202"/>
                    </a:cubicBezTo>
                    <a:cubicBezTo>
                      <a:pt x="457381" y="1923327"/>
                      <a:pt x="457381" y="1923444"/>
                      <a:pt x="457381" y="1923560"/>
                    </a:cubicBezTo>
                    <a:cubicBezTo>
                      <a:pt x="458986" y="2011074"/>
                      <a:pt x="530058" y="2081348"/>
                      <a:pt x="617580" y="2081967"/>
                    </a:cubicBezTo>
                    <a:lnTo>
                      <a:pt x="617580" y="2082146"/>
                    </a:lnTo>
                    <a:cubicBezTo>
                      <a:pt x="705712" y="2081796"/>
                      <a:pt x="776865" y="2010070"/>
                      <a:pt x="776525" y="1921947"/>
                    </a:cubicBezTo>
                    <a:cubicBezTo>
                      <a:pt x="776175" y="1833815"/>
                      <a:pt x="704449" y="1762653"/>
                      <a:pt x="616317" y="1763002"/>
                    </a:cubicBezTo>
                    <a:close/>
                    <a:moveTo>
                      <a:pt x="3799513" y="1577433"/>
                    </a:moveTo>
                    <a:cubicBezTo>
                      <a:pt x="3800652" y="1608872"/>
                      <a:pt x="3801782" y="1640338"/>
                      <a:pt x="3802920" y="1671831"/>
                    </a:cubicBezTo>
                    <a:cubicBezTo>
                      <a:pt x="3802472" y="1707063"/>
                      <a:pt x="3802472" y="1742294"/>
                      <a:pt x="3802382" y="1777525"/>
                    </a:cubicBezTo>
                    <a:lnTo>
                      <a:pt x="3802382" y="1875689"/>
                    </a:lnTo>
                    <a:cubicBezTo>
                      <a:pt x="3802382" y="1908858"/>
                      <a:pt x="3802382" y="1942028"/>
                      <a:pt x="3802382" y="1975197"/>
                    </a:cubicBezTo>
                    <a:lnTo>
                      <a:pt x="3802382" y="2097745"/>
                    </a:lnTo>
                    <a:cubicBezTo>
                      <a:pt x="3802382" y="2121591"/>
                      <a:pt x="3802382" y="2145526"/>
                      <a:pt x="3802382" y="2169462"/>
                    </a:cubicBezTo>
                    <a:lnTo>
                      <a:pt x="3802382" y="2254089"/>
                    </a:lnTo>
                    <a:cubicBezTo>
                      <a:pt x="3802382" y="2279307"/>
                      <a:pt x="3802382" y="2304498"/>
                      <a:pt x="3802382" y="2329662"/>
                    </a:cubicBezTo>
                    <a:cubicBezTo>
                      <a:pt x="3802382" y="2372692"/>
                      <a:pt x="3802382" y="2415750"/>
                      <a:pt x="3802382" y="2458843"/>
                    </a:cubicBezTo>
                    <a:cubicBezTo>
                      <a:pt x="3802382" y="2493178"/>
                      <a:pt x="3802382" y="2527602"/>
                      <a:pt x="3802382" y="2562027"/>
                    </a:cubicBezTo>
                    <a:cubicBezTo>
                      <a:pt x="3802382" y="2596451"/>
                      <a:pt x="3802382" y="2630069"/>
                      <a:pt x="3802382" y="2664045"/>
                    </a:cubicBezTo>
                    <a:lnTo>
                      <a:pt x="3802920" y="2775028"/>
                    </a:lnTo>
                    <a:cubicBezTo>
                      <a:pt x="3802920" y="2809811"/>
                      <a:pt x="3801934" y="2844505"/>
                      <a:pt x="3801486" y="2879288"/>
                    </a:cubicBezTo>
                    <a:cubicBezTo>
                      <a:pt x="3779253" y="2872743"/>
                      <a:pt x="3763027" y="2856517"/>
                      <a:pt x="3744560" y="2843967"/>
                    </a:cubicBezTo>
                    <a:cubicBezTo>
                      <a:pt x="3665132" y="2790178"/>
                      <a:pt x="3586691" y="2734597"/>
                      <a:pt x="3506816" y="2681347"/>
                    </a:cubicBezTo>
                    <a:cubicBezTo>
                      <a:pt x="3487138" y="2670473"/>
                      <a:pt x="3475439" y="2649289"/>
                      <a:pt x="3476695" y="2626842"/>
                    </a:cubicBezTo>
                    <a:cubicBezTo>
                      <a:pt x="3477474" y="2362203"/>
                      <a:pt x="3477474" y="2097565"/>
                      <a:pt x="3476695" y="1832927"/>
                    </a:cubicBezTo>
                    <a:cubicBezTo>
                      <a:pt x="3475180" y="1810542"/>
                      <a:pt x="3486645" y="1789269"/>
                      <a:pt x="3506188" y="1778243"/>
                    </a:cubicBezTo>
                    <a:cubicBezTo>
                      <a:pt x="3604800" y="1712262"/>
                      <a:pt x="3701888" y="1644489"/>
                      <a:pt x="3799513" y="1577433"/>
                    </a:cubicBezTo>
                    <a:close/>
                    <a:moveTo>
                      <a:pt x="612291" y="1507688"/>
                    </a:moveTo>
                    <a:cubicBezTo>
                      <a:pt x="587997" y="1507867"/>
                      <a:pt x="573116" y="1523017"/>
                      <a:pt x="571502" y="1547760"/>
                    </a:cubicBezTo>
                    <a:cubicBezTo>
                      <a:pt x="570937" y="1570333"/>
                      <a:pt x="588768" y="1589087"/>
                      <a:pt x="611341" y="1589652"/>
                    </a:cubicBezTo>
                    <a:cubicBezTo>
                      <a:pt x="612309" y="1589679"/>
                      <a:pt x="613286" y="1589670"/>
                      <a:pt x="614264" y="1589625"/>
                    </a:cubicBezTo>
                    <a:cubicBezTo>
                      <a:pt x="639096" y="1587563"/>
                      <a:pt x="651288" y="1571785"/>
                      <a:pt x="653977" y="1548118"/>
                    </a:cubicBezTo>
                    <a:lnTo>
                      <a:pt x="653977" y="1547939"/>
                    </a:lnTo>
                    <a:cubicBezTo>
                      <a:pt x="650481" y="1523197"/>
                      <a:pt x="636586" y="1507508"/>
                      <a:pt x="612291" y="1507688"/>
                    </a:cubicBezTo>
                    <a:close/>
                    <a:moveTo>
                      <a:pt x="262309" y="1506970"/>
                    </a:moveTo>
                    <a:cubicBezTo>
                      <a:pt x="174276" y="1506926"/>
                      <a:pt x="102872" y="1578249"/>
                      <a:pt x="102827" y="1666282"/>
                    </a:cubicBezTo>
                    <a:cubicBezTo>
                      <a:pt x="102782" y="1754307"/>
                      <a:pt x="174105" y="1825711"/>
                      <a:pt x="262130" y="1825755"/>
                    </a:cubicBezTo>
                    <a:cubicBezTo>
                      <a:pt x="262524" y="1825755"/>
                      <a:pt x="262910" y="1825755"/>
                      <a:pt x="263295" y="1825755"/>
                    </a:cubicBezTo>
                    <a:cubicBezTo>
                      <a:pt x="350710" y="1824778"/>
                      <a:pt x="421173" y="1753867"/>
                      <a:pt x="421612" y="1666453"/>
                    </a:cubicBezTo>
                    <a:cubicBezTo>
                      <a:pt x="421657" y="1578419"/>
                      <a:pt x="350334" y="1507024"/>
                      <a:pt x="262309" y="1506970"/>
                    </a:cubicBezTo>
                    <a:close/>
                    <a:moveTo>
                      <a:pt x="972224" y="1503295"/>
                    </a:moveTo>
                    <a:cubicBezTo>
                      <a:pt x="884594" y="1503447"/>
                      <a:pt x="813665" y="1574609"/>
                      <a:pt x="813818" y="1662239"/>
                    </a:cubicBezTo>
                    <a:cubicBezTo>
                      <a:pt x="814598" y="1749609"/>
                      <a:pt x="885392" y="1820161"/>
                      <a:pt x="972762" y="1820645"/>
                    </a:cubicBezTo>
                    <a:cubicBezTo>
                      <a:pt x="1060392" y="1820493"/>
                      <a:pt x="1131321" y="1749331"/>
                      <a:pt x="1131169" y="1661701"/>
                    </a:cubicBezTo>
                    <a:cubicBezTo>
                      <a:pt x="1131016" y="1574071"/>
                      <a:pt x="1059854" y="1503142"/>
                      <a:pt x="972224" y="1503295"/>
                    </a:cubicBezTo>
                    <a:close/>
                    <a:moveTo>
                      <a:pt x="1631074" y="1345258"/>
                    </a:moveTo>
                    <a:cubicBezTo>
                      <a:pt x="1652219" y="1344395"/>
                      <a:pt x="1672771" y="1345202"/>
                      <a:pt x="1691193" y="1351881"/>
                    </a:cubicBezTo>
                    <a:cubicBezTo>
                      <a:pt x="1728038" y="1365238"/>
                      <a:pt x="1741126" y="1414634"/>
                      <a:pt x="1766228" y="1446638"/>
                    </a:cubicBezTo>
                    <a:cubicBezTo>
                      <a:pt x="2079033" y="1851439"/>
                      <a:pt x="2658682" y="1930561"/>
                      <a:pt x="3068531" y="1624408"/>
                    </a:cubicBezTo>
                    <a:cubicBezTo>
                      <a:pt x="3077495" y="1617774"/>
                      <a:pt x="3084667" y="1606747"/>
                      <a:pt x="3101431" y="1607016"/>
                    </a:cubicBezTo>
                    <a:lnTo>
                      <a:pt x="3101431" y="3054368"/>
                    </a:lnTo>
                    <a:cubicBezTo>
                      <a:pt x="3101431" y="3164006"/>
                      <a:pt x="3041099" y="3224697"/>
                      <a:pt x="2931908" y="3224697"/>
                    </a:cubicBezTo>
                    <a:lnTo>
                      <a:pt x="652811" y="3224697"/>
                    </a:lnTo>
                    <a:cubicBezTo>
                      <a:pt x="545683" y="3224697"/>
                      <a:pt x="485171" y="3164186"/>
                      <a:pt x="485081" y="3056878"/>
                    </a:cubicBezTo>
                    <a:cubicBezTo>
                      <a:pt x="485081" y="2787040"/>
                      <a:pt x="485529" y="2517113"/>
                      <a:pt x="484364" y="2247186"/>
                    </a:cubicBezTo>
                    <a:cubicBezTo>
                      <a:pt x="484364" y="2216616"/>
                      <a:pt x="489833" y="2211327"/>
                      <a:pt x="521299" y="2216168"/>
                    </a:cubicBezTo>
                    <a:cubicBezTo>
                      <a:pt x="872267" y="2271570"/>
                      <a:pt x="1223414" y="2013297"/>
                      <a:pt x="1277382" y="1662149"/>
                    </a:cubicBezTo>
                    <a:cubicBezTo>
                      <a:pt x="1293303" y="1566908"/>
                      <a:pt x="1288812" y="1469372"/>
                      <a:pt x="1264204" y="1375996"/>
                    </a:cubicBezTo>
                    <a:cubicBezTo>
                      <a:pt x="1262052" y="1368107"/>
                      <a:pt x="1261604" y="1359769"/>
                      <a:pt x="1259811" y="1348653"/>
                    </a:cubicBezTo>
                    <a:lnTo>
                      <a:pt x="1567390" y="1348653"/>
                    </a:lnTo>
                    <a:cubicBezTo>
                      <a:pt x="1588189" y="1348653"/>
                      <a:pt x="1609928" y="1346121"/>
                      <a:pt x="1631074" y="1345258"/>
                    </a:cubicBezTo>
                    <a:close/>
                    <a:moveTo>
                      <a:pt x="2516215" y="1180754"/>
                    </a:moveTo>
                    <a:cubicBezTo>
                      <a:pt x="2390655" y="1180009"/>
                      <a:pt x="2288269" y="1281194"/>
                      <a:pt x="2287525" y="1406745"/>
                    </a:cubicBezTo>
                    <a:cubicBezTo>
                      <a:pt x="2287525" y="1407256"/>
                      <a:pt x="2287525" y="1407758"/>
                      <a:pt x="2287525" y="1408269"/>
                    </a:cubicBezTo>
                    <a:cubicBezTo>
                      <a:pt x="2287328" y="1533353"/>
                      <a:pt x="2388441" y="1634986"/>
                      <a:pt x="2513526" y="1635434"/>
                    </a:cubicBezTo>
                    <a:cubicBezTo>
                      <a:pt x="2639085" y="1636179"/>
                      <a:pt x="2741471" y="1534994"/>
                      <a:pt x="2742215" y="1409434"/>
                    </a:cubicBezTo>
                    <a:cubicBezTo>
                      <a:pt x="2742950" y="1283883"/>
                      <a:pt x="2641774" y="1181498"/>
                      <a:pt x="2516215" y="1180754"/>
                    </a:cubicBezTo>
                    <a:close/>
                    <a:moveTo>
                      <a:pt x="838471" y="1093886"/>
                    </a:moveTo>
                    <a:cubicBezTo>
                      <a:pt x="750446" y="1093294"/>
                      <a:pt x="678603" y="1164169"/>
                      <a:pt x="678003" y="1252193"/>
                    </a:cubicBezTo>
                    <a:cubicBezTo>
                      <a:pt x="678003" y="1252552"/>
                      <a:pt x="678003" y="1252911"/>
                      <a:pt x="678003" y="1253269"/>
                    </a:cubicBezTo>
                    <a:cubicBezTo>
                      <a:pt x="679051" y="1340442"/>
                      <a:pt x="749155" y="1411021"/>
                      <a:pt x="836319" y="1412662"/>
                    </a:cubicBezTo>
                    <a:cubicBezTo>
                      <a:pt x="924344" y="1413253"/>
                      <a:pt x="996187" y="1342378"/>
                      <a:pt x="996787" y="1254345"/>
                    </a:cubicBezTo>
                    <a:cubicBezTo>
                      <a:pt x="997379" y="1166320"/>
                      <a:pt x="926495" y="1094477"/>
                      <a:pt x="838471" y="1093886"/>
                    </a:cubicBezTo>
                    <a:close/>
                    <a:moveTo>
                      <a:pt x="395704" y="1093285"/>
                    </a:moveTo>
                    <a:cubicBezTo>
                      <a:pt x="307930" y="1094630"/>
                      <a:pt x="237871" y="1166876"/>
                      <a:pt x="239216" y="1254641"/>
                    </a:cubicBezTo>
                    <a:cubicBezTo>
                      <a:pt x="240561" y="1342334"/>
                      <a:pt x="312673" y="1412366"/>
                      <a:pt x="400366" y="1411138"/>
                    </a:cubicBezTo>
                    <a:cubicBezTo>
                      <a:pt x="488049" y="1409667"/>
                      <a:pt x="558064" y="1337636"/>
                      <a:pt x="557069" y="1249952"/>
                    </a:cubicBezTo>
                    <a:lnTo>
                      <a:pt x="557069" y="1249773"/>
                    </a:lnTo>
                    <a:cubicBezTo>
                      <a:pt x="555724" y="1162000"/>
                      <a:pt x="483477" y="1091940"/>
                      <a:pt x="395704" y="1093285"/>
                    </a:cubicBezTo>
                    <a:close/>
                    <a:moveTo>
                      <a:pt x="612650" y="935919"/>
                    </a:moveTo>
                    <a:cubicBezTo>
                      <a:pt x="951041" y="932467"/>
                      <a:pt x="1228158" y="1203981"/>
                      <a:pt x="1231609" y="1542363"/>
                    </a:cubicBezTo>
                    <a:cubicBezTo>
                      <a:pt x="1235070" y="1880754"/>
                      <a:pt x="963555" y="2157871"/>
                      <a:pt x="625165" y="2161331"/>
                    </a:cubicBezTo>
                    <a:cubicBezTo>
                      <a:pt x="620279" y="2161376"/>
                      <a:pt x="615384" y="2161367"/>
                      <a:pt x="610498" y="2161304"/>
                    </a:cubicBezTo>
                    <a:cubicBezTo>
                      <a:pt x="269839" y="2160677"/>
                      <a:pt x="-984" y="1885102"/>
                      <a:pt x="2" y="1540588"/>
                    </a:cubicBezTo>
                    <a:cubicBezTo>
                      <a:pt x="898" y="1208894"/>
                      <a:pt x="277908" y="936008"/>
                      <a:pt x="612650" y="935919"/>
                    </a:cubicBezTo>
                    <a:close/>
                    <a:moveTo>
                      <a:pt x="2008176" y="814993"/>
                    </a:moveTo>
                    <a:cubicBezTo>
                      <a:pt x="1882518" y="814949"/>
                      <a:pt x="1780616" y="916779"/>
                      <a:pt x="1780571" y="1042437"/>
                    </a:cubicBezTo>
                    <a:cubicBezTo>
                      <a:pt x="1780526" y="1167360"/>
                      <a:pt x="1881209" y="1268948"/>
                      <a:pt x="2006123" y="1270033"/>
                    </a:cubicBezTo>
                    <a:cubicBezTo>
                      <a:pt x="2132274" y="1270625"/>
                      <a:pt x="2235028" y="1168848"/>
                      <a:pt x="2235620" y="1042697"/>
                    </a:cubicBezTo>
                    <a:cubicBezTo>
                      <a:pt x="2235620" y="1042662"/>
                      <a:pt x="2235620" y="1042634"/>
                      <a:pt x="2235620" y="1042598"/>
                    </a:cubicBezTo>
                    <a:cubicBezTo>
                      <a:pt x="2235664" y="916940"/>
                      <a:pt x="2133834" y="815038"/>
                      <a:pt x="2008176" y="814993"/>
                    </a:cubicBezTo>
                    <a:close/>
                    <a:moveTo>
                      <a:pt x="2508057" y="814984"/>
                    </a:moveTo>
                    <a:cubicBezTo>
                      <a:pt x="2475327" y="814984"/>
                      <a:pt x="2448800" y="841511"/>
                      <a:pt x="2448800" y="874241"/>
                    </a:cubicBezTo>
                    <a:cubicBezTo>
                      <a:pt x="2448800" y="906971"/>
                      <a:pt x="2475327" y="933498"/>
                      <a:pt x="2508057" y="933498"/>
                    </a:cubicBezTo>
                    <a:cubicBezTo>
                      <a:pt x="2540787" y="933498"/>
                      <a:pt x="2567314" y="906971"/>
                      <a:pt x="2567314" y="874241"/>
                    </a:cubicBezTo>
                    <a:cubicBezTo>
                      <a:pt x="2567314" y="841511"/>
                      <a:pt x="2540787" y="814984"/>
                      <a:pt x="2508057" y="814984"/>
                    </a:cubicBezTo>
                    <a:close/>
                    <a:moveTo>
                      <a:pt x="3025276" y="808808"/>
                    </a:moveTo>
                    <a:cubicBezTo>
                      <a:pt x="2900362" y="807983"/>
                      <a:pt x="2798182" y="908101"/>
                      <a:pt x="2796452" y="1033006"/>
                    </a:cubicBezTo>
                    <a:cubicBezTo>
                      <a:pt x="2794910" y="1158754"/>
                      <a:pt x="2895601" y="1261938"/>
                      <a:pt x="3021349" y="1263480"/>
                    </a:cubicBezTo>
                    <a:cubicBezTo>
                      <a:pt x="3021627" y="1263480"/>
                      <a:pt x="3021905" y="1263489"/>
                      <a:pt x="3022183" y="1263489"/>
                    </a:cubicBezTo>
                    <a:lnTo>
                      <a:pt x="3022273" y="1263489"/>
                    </a:lnTo>
                    <a:cubicBezTo>
                      <a:pt x="3147832" y="1264322"/>
                      <a:pt x="3250281" y="1163210"/>
                      <a:pt x="3251115" y="1037650"/>
                    </a:cubicBezTo>
                    <a:cubicBezTo>
                      <a:pt x="3251948" y="912099"/>
                      <a:pt x="3150836" y="809642"/>
                      <a:pt x="3025276" y="808808"/>
                    </a:cubicBezTo>
                    <a:close/>
                    <a:moveTo>
                      <a:pt x="2829522" y="225019"/>
                    </a:moveTo>
                    <a:cubicBezTo>
                      <a:pt x="2704016" y="224674"/>
                      <a:pt x="2601989" y="326140"/>
                      <a:pt x="2601648" y="451649"/>
                    </a:cubicBezTo>
                    <a:cubicBezTo>
                      <a:pt x="2601648" y="452245"/>
                      <a:pt x="2601648" y="452842"/>
                      <a:pt x="2601648" y="453438"/>
                    </a:cubicBezTo>
                    <a:cubicBezTo>
                      <a:pt x="2602581" y="578126"/>
                      <a:pt x="2703586" y="678891"/>
                      <a:pt x="2828276" y="679528"/>
                    </a:cubicBezTo>
                    <a:cubicBezTo>
                      <a:pt x="2953782" y="679868"/>
                      <a:pt x="3055809" y="578407"/>
                      <a:pt x="3056159" y="452898"/>
                    </a:cubicBezTo>
                    <a:cubicBezTo>
                      <a:pt x="3056500" y="327389"/>
                      <a:pt x="2955037" y="225364"/>
                      <a:pt x="2829522" y="225019"/>
                    </a:cubicBezTo>
                    <a:close/>
                    <a:moveTo>
                      <a:pt x="2203257" y="221521"/>
                    </a:moveTo>
                    <a:cubicBezTo>
                      <a:pt x="2077948" y="220677"/>
                      <a:pt x="1975679" y="321576"/>
                      <a:pt x="1974836" y="446885"/>
                    </a:cubicBezTo>
                    <a:cubicBezTo>
                      <a:pt x="1974827" y="447814"/>
                      <a:pt x="1974827" y="448744"/>
                      <a:pt x="1974836" y="449673"/>
                    </a:cubicBezTo>
                    <a:cubicBezTo>
                      <a:pt x="1974738" y="574689"/>
                      <a:pt x="2075554" y="676354"/>
                      <a:pt x="2200567" y="677287"/>
                    </a:cubicBezTo>
                    <a:cubicBezTo>
                      <a:pt x="2326423" y="678031"/>
                      <a:pt x="2429051" y="576605"/>
                      <a:pt x="2429795" y="450749"/>
                    </a:cubicBezTo>
                    <a:cubicBezTo>
                      <a:pt x="2430539" y="324892"/>
                      <a:pt x="2329112" y="222263"/>
                      <a:pt x="2203257" y="221521"/>
                    </a:cubicBezTo>
                    <a:close/>
                    <a:moveTo>
                      <a:pt x="2519800" y="3"/>
                    </a:moveTo>
                    <a:cubicBezTo>
                      <a:pt x="2994482" y="810"/>
                      <a:pt x="3383998" y="396153"/>
                      <a:pt x="3383102" y="875407"/>
                    </a:cubicBezTo>
                    <a:cubicBezTo>
                      <a:pt x="3383156" y="1357789"/>
                      <a:pt x="2992151" y="1748883"/>
                      <a:pt x="2509769" y="1748928"/>
                    </a:cubicBezTo>
                    <a:cubicBezTo>
                      <a:pt x="2508810" y="1748937"/>
                      <a:pt x="2507850" y="1748928"/>
                      <a:pt x="2506891" y="1748928"/>
                    </a:cubicBezTo>
                    <a:cubicBezTo>
                      <a:pt x="2019570" y="1748300"/>
                      <a:pt x="1632205" y="1357080"/>
                      <a:pt x="1633102" y="866263"/>
                    </a:cubicBezTo>
                    <a:cubicBezTo>
                      <a:pt x="1634177" y="384141"/>
                      <a:pt x="2028624" y="-1252"/>
                      <a:pt x="2519800" y="3"/>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22"/>
              <p:cNvSpPr/>
              <p:nvPr/>
            </p:nvSpPr>
            <p:spPr>
              <a:xfrm>
                <a:off x="3986158" y="2812162"/>
                <a:ext cx="2107832" cy="456388"/>
              </a:xfrm>
              <a:custGeom>
                <a:avLst/>
                <a:gdLst/>
                <a:ahLst/>
                <a:cxnLst/>
                <a:rect l="l" t="t" r="r" b="b"/>
                <a:pathLst>
                  <a:path w="2107832" h="456388" extrusionOk="0">
                    <a:moveTo>
                      <a:pt x="45822" y="413517"/>
                    </a:moveTo>
                    <a:lnTo>
                      <a:pt x="2060282" y="413517"/>
                    </a:lnTo>
                    <a:cubicBezTo>
                      <a:pt x="2069793" y="413158"/>
                      <a:pt x="2079314" y="413427"/>
                      <a:pt x="2088789" y="414324"/>
                    </a:cubicBezTo>
                    <a:cubicBezTo>
                      <a:pt x="2100327" y="415390"/>
                      <a:pt x="2108817" y="425610"/>
                      <a:pt x="2107741" y="437148"/>
                    </a:cubicBezTo>
                    <a:cubicBezTo>
                      <a:pt x="2106755" y="447879"/>
                      <a:pt x="2097781" y="456117"/>
                      <a:pt x="2086996" y="456189"/>
                    </a:cubicBezTo>
                    <a:cubicBezTo>
                      <a:pt x="2077494" y="456637"/>
                      <a:pt x="2067991" y="456189"/>
                      <a:pt x="2058489" y="456189"/>
                    </a:cubicBezTo>
                    <a:lnTo>
                      <a:pt x="1052918" y="456368"/>
                    </a:lnTo>
                    <a:lnTo>
                      <a:pt x="51022" y="456368"/>
                    </a:lnTo>
                    <a:cubicBezTo>
                      <a:pt x="41519" y="456368"/>
                      <a:pt x="32017" y="456368"/>
                      <a:pt x="22514" y="456368"/>
                    </a:cubicBezTo>
                    <a:cubicBezTo>
                      <a:pt x="8440" y="455920"/>
                      <a:pt x="-256" y="448748"/>
                      <a:pt x="282" y="434404"/>
                    </a:cubicBezTo>
                    <a:cubicBezTo>
                      <a:pt x="129" y="423315"/>
                      <a:pt x="8995" y="414207"/>
                      <a:pt x="20085" y="414055"/>
                    </a:cubicBezTo>
                    <a:cubicBezTo>
                      <a:pt x="20327" y="414046"/>
                      <a:pt x="20569" y="414046"/>
                      <a:pt x="20811" y="414055"/>
                    </a:cubicBezTo>
                    <a:cubicBezTo>
                      <a:pt x="29148" y="413427"/>
                      <a:pt x="37485" y="413517"/>
                      <a:pt x="45822" y="413517"/>
                    </a:cubicBezTo>
                    <a:close/>
                    <a:moveTo>
                      <a:pt x="2003983" y="148879"/>
                    </a:moveTo>
                    <a:cubicBezTo>
                      <a:pt x="2086279" y="148879"/>
                      <a:pt x="2086279" y="148879"/>
                      <a:pt x="2086279" y="230817"/>
                    </a:cubicBezTo>
                    <a:cubicBezTo>
                      <a:pt x="2086279" y="307913"/>
                      <a:pt x="2086279" y="307913"/>
                      <a:pt x="2009720" y="307913"/>
                    </a:cubicBezTo>
                    <a:cubicBezTo>
                      <a:pt x="1927245" y="307913"/>
                      <a:pt x="1927245" y="307913"/>
                      <a:pt x="1927245" y="225796"/>
                    </a:cubicBezTo>
                    <a:cubicBezTo>
                      <a:pt x="1927245" y="148879"/>
                      <a:pt x="1927245" y="148879"/>
                      <a:pt x="2003983" y="148879"/>
                    </a:cubicBezTo>
                    <a:close/>
                    <a:moveTo>
                      <a:pt x="1735669" y="148879"/>
                    </a:moveTo>
                    <a:cubicBezTo>
                      <a:pt x="1814559" y="148879"/>
                      <a:pt x="1814559" y="148879"/>
                      <a:pt x="1814559" y="227410"/>
                    </a:cubicBezTo>
                    <a:cubicBezTo>
                      <a:pt x="1814559" y="308092"/>
                      <a:pt x="1814559" y="308092"/>
                      <a:pt x="1733877" y="308092"/>
                    </a:cubicBezTo>
                    <a:cubicBezTo>
                      <a:pt x="1653194" y="308092"/>
                      <a:pt x="1654718" y="308092"/>
                      <a:pt x="1654718" y="229382"/>
                    </a:cubicBezTo>
                    <a:cubicBezTo>
                      <a:pt x="1654897" y="148879"/>
                      <a:pt x="1654897" y="148879"/>
                      <a:pt x="1735669" y="148879"/>
                    </a:cubicBezTo>
                    <a:close/>
                    <a:moveTo>
                      <a:pt x="1455343" y="148789"/>
                    </a:moveTo>
                    <a:lnTo>
                      <a:pt x="1462515" y="148789"/>
                    </a:lnTo>
                    <a:cubicBezTo>
                      <a:pt x="1542570" y="148789"/>
                      <a:pt x="1542570" y="148789"/>
                      <a:pt x="1542570" y="230188"/>
                    </a:cubicBezTo>
                    <a:cubicBezTo>
                      <a:pt x="1542570" y="308092"/>
                      <a:pt x="1542570" y="308092"/>
                      <a:pt x="1465742" y="308092"/>
                    </a:cubicBezTo>
                    <a:cubicBezTo>
                      <a:pt x="1381743" y="308092"/>
                      <a:pt x="1381743" y="308092"/>
                      <a:pt x="1381743" y="222748"/>
                    </a:cubicBezTo>
                    <a:cubicBezTo>
                      <a:pt x="1381743" y="148789"/>
                      <a:pt x="1381743" y="148789"/>
                      <a:pt x="1455343" y="148789"/>
                    </a:cubicBezTo>
                    <a:close/>
                    <a:moveTo>
                      <a:pt x="1188464" y="148789"/>
                    </a:moveTo>
                    <a:cubicBezTo>
                      <a:pt x="1270491" y="148789"/>
                      <a:pt x="1270491" y="148789"/>
                      <a:pt x="1270491" y="228037"/>
                    </a:cubicBezTo>
                    <a:cubicBezTo>
                      <a:pt x="1270491" y="307285"/>
                      <a:pt x="1270491" y="308092"/>
                      <a:pt x="1188912" y="308092"/>
                    </a:cubicBezTo>
                    <a:cubicBezTo>
                      <a:pt x="1109037" y="308092"/>
                      <a:pt x="1109037" y="308092"/>
                      <a:pt x="1109037" y="226692"/>
                    </a:cubicBezTo>
                    <a:cubicBezTo>
                      <a:pt x="1109037" y="148789"/>
                      <a:pt x="1109037" y="148789"/>
                      <a:pt x="1188464" y="148789"/>
                    </a:cubicBezTo>
                    <a:close/>
                    <a:moveTo>
                      <a:pt x="919702" y="148520"/>
                    </a:moveTo>
                    <a:cubicBezTo>
                      <a:pt x="997516" y="148520"/>
                      <a:pt x="997516" y="148520"/>
                      <a:pt x="997516" y="224989"/>
                    </a:cubicBezTo>
                    <a:cubicBezTo>
                      <a:pt x="997516" y="307554"/>
                      <a:pt x="997516" y="307554"/>
                      <a:pt x="914771" y="307554"/>
                    </a:cubicBezTo>
                    <a:cubicBezTo>
                      <a:pt x="837406" y="307554"/>
                      <a:pt x="837406" y="307554"/>
                      <a:pt x="837406" y="230906"/>
                    </a:cubicBezTo>
                    <a:cubicBezTo>
                      <a:pt x="837406" y="148520"/>
                      <a:pt x="837406" y="148520"/>
                      <a:pt x="919702" y="148520"/>
                    </a:cubicBezTo>
                    <a:close/>
                    <a:moveTo>
                      <a:pt x="641796" y="148520"/>
                    </a:moveTo>
                    <a:cubicBezTo>
                      <a:pt x="724272" y="148520"/>
                      <a:pt x="724272" y="148520"/>
                      <a:pt x="724272" y="230188"/>
                    </a:cubicBezTo>
                    <a:cubicBezTo>
                      <a:pt x="724541" y="307554"/>
                      <a:pt x="724541" y="307554"/>
                      <a:pt x="648072" y="307554"/>
                    </a:cubicBezTo>
                    <a:cubicBezTo>
                      <a:pt x="565686" y="307554"/>
                      <a:pt x="565686" y="307554"/>
                      <a:pt x="565686" y="225796"/>
                    </a:cubicBezTo>
                    <a:cubicBezTo>
                      <a:pt x="565686" y="148520"/>
                      <a:pt x="565686" y="148520"/>
                      <a:pt x="641796" y="148520"/>
                    </a:cubicBezTo>
                    <a:close/>
                    <a:moveTo>
                      <a:pt x="376172" y="148520"/>
                    </a:moveTo>
                    <a:cubicBezTo>
                      <a:pt x="452462" y="148520"/>
                      <a:pt x="452462" y="148520"/>
                      <a:pt x="452462" y="225616"/>
                    </a:cubicBezTo>
                    <a:cubicBezTo>
                      <a:pt x="452462" y="307554"/>
                      <a:pt x="452462" y="307554"/>
                      <a:pt x="370166" y="307554"/>
                    </a:cubicBezTo>
                    <a:cubicBezTo>
                      <a:pt x="293876" y="307554"/>
                      <a:pt x="293876" y="307554"/>
                      <a:pt x="293876" y="230278"/>
                    </a:cubicBezTo>
                    <a:cubicBezTo>
                      <a:pt x="293876" y="148520"/>
                      <a:pt x="293876" y="148520"/>
                      <a:pt x="376172" y="148520"/>
                    </a:cubicBezTo>
                    <a:close/>
                    <a:moveTo>
                      <a:pt x="99701" y="148072"/>
                    </a:moveTo>
                    <a:cubicBezTo>
                      <a:pt x="180831" y="148072"/>
                      <a:pt x="180831" y="148072"/>
                      <a:pt x="180831" y="228127"/>
                    </a:cubicBezTo>
                    <a:cubicBezTo>
                      <a:pt x="180831" y="308182"/>
                      <a:pt x="180831" y="307554"/>
                      <a:pt x="102031" y="307554"/>
                    </a:cubicBezTo>
                    <a:cubicBezTo>
                      <a:pt x="20632" y="307554"/>
                      <a:pt x="20632" y="307554"/>
                      <a:pt x="20632" y="226872"/>
                    </a:cubicBezTo>
                    <a:cubicBezTo>
                      <a:pt x="20632" y="148072"/>
                      <a:pt x="20632" y="148072"/>
                      <a:pt x="99701" y="148072"/>
                    </a:cubicBezTo>
                    <a:close/>
                    <a:moveTo>
                      <a:pt x="25472" y="244"/>
                    </a:moveTo>
                    <a:lnTo>
                      <a:pt x="2061716" y="244"/>
                    </a:lnTo>
                    <a:cubicBezTo>
                      <a:pt x="2071201" y="-285"/>
                      <a:pt x="2080712" y="47"/>
                      <a:pt x="2090134" y="1230"/>
                    </a:cubicBezTo>
                    <a:cubicBezTo>
                      <a:pt x="2101009" y="2449"/>
                      <a:pt x="2108835" y="12257"/>
                      <a:pt x="2107616" y="23131"/>
                    </a:cubicBezTo>
                    <a:cubicBezTo>
                      <a:pt x="2107571" y="23543"/>
                      <a:pt x="2107508" y="23947"/>
                      <a:pt x="2107436" y="24359"/>
                    </a:cubicBezTo>
                    <a:cubicBezTo>
                      <a:pt x="2107006" y="34283"/>
                      <a:pt x="2098902" y="42154"/>
                      <a:pt x="2088969" y="42289"/>
                    </a:cubicBezTo>
                    <a:cubicBezTo>
                      <a:pt x="2078301" y="43006"/>
                      <a:pt x="2067543" y="43006"/>
                      <a:pt x="2056875" y="43006"/>
                    </a:cubicBezTo>
                    <a:lnTo>
                      <a:pt x="1054800" y="43275"/>
                    </a:lnTo>
                    <a:lnTo>
                      <a:pt x="52725" y="43275"/>
                    </a:lnTo>
                    <a:cubicBezTo>
                      <a:pt x="43223" y="43275"/>
                      <a:pt x="33720" y="43275"/>
                      <a:pt x="24218" y="43275"/>
                    </a:cubicBezTo>
                    <a:cubicBezTo>
                      <a:pt x="10322" y="43275"/>
                      <a:pt x="371" y="37268"/>
                      <a:pt x="13" y="23104"/>
                    </a:cubicBezTo>
                    <a:cubicBezTo>
                      <a:pt x="-435" y="7057"/>
                      <a:pt x="10143" y="244"/>
                      <a:pt x="25472" y="24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22"/>
              <p:cNvSpPr/>
              <p:nvPr/>
            </p:nvSpPr>
            <p:spPr>
              <a:xfrm>
                <a:off x="5027422" y="507576"/>
                <a:ext cx="1470757" cy="1413927"/>
              </a:xfrm>
              <a:custGeom>
                <a:avLst/>
                <a:gdLst/>
                <a:ahLst/>
                <a:cxnLst/>
                <a:rect l="l" t="t" r="r" b="b"/>
                <a:pathLst>
                  <a:path w="1470757" h="1413927" extrusionOk="0">
                    <a:moveTo>
                      <a:pt x="736361" y="959238"/>
                    </a:moveTo>
                    <a:cubicBezTo>
                      <a:pt x="861321" y="960179"/>
                      <a:pt x="962102" y="1061794"/>
                      <a:pt x="962003" y="1186753"/>
                    </a:cubicBezTo>
                    <a:cubicBezTo>
                      <a:pt x="962255" y="1311963"/>
                      <a:pt x="860962" y="1413676"/>
                      <a:pt x="735743" y="1413927"/>
                    </a:cubicBezTo>
                    <a:cubicBezTo>
                      <a:pt x="734819" y="1413927"/>
                      <a:pt x="733887" y="1413927"/>
                      <a:pt x="732955" y="1413918"/>
                    </a:cubicBezTo>
                    <a:cubicBezTo>
                      <a:pt x="607395" y="1412977"/>
                      <a:pt x="506381" y="1310430"/>
                      <a:pt x="507323" y="1184879"/>
                    </a:cubicBezTo>
                    <a:cubicBezTo>
                      <a:pt x="508264" y="1059320"/>
                      <a:pt x="610811" y="958296"/>
                      <a:pt x="736361" y="959238"/>
                    </a:cubicBezTo>
                    <a:close/>
                    <a:moveTo>
                      <a:pt x="727486" y="593469"/>
                    </a:moveTo>
                    <a:cubicBezTo>
                      <a:pt x="760207" y="593666"/>
                      <a:pt x="786582" y="620354"/>
                      <a:pt x="786384" y="653084"/>
                    </a:cubicBezTo>
                    <a:cubicBezTo>
                      <a:pt x="786187" y="685805"/>
                      <a:pt x="759499" y="712180"/>
                      <a:pt x="726769" y="711982"/>
                    </a:cubicBezTo>
                    <a:cubicBezTo>
                      <a:pt x="694218" y="711785"/>
                      <a:pt x="667925" y="685366"/>
                      <a:pt x="667871" y="652815"/>
                    </a:cubicBezTo>
                    <a:cubicBezTo>
                      <a:pt x="669081" y="620453"/>
                      <a:pt x="695115" y="594527"/>
                      <a:pt x="727486" y="593469"/>
                    </a:cubicBezTo>
                    <a:close/>
                    <a:moveTo>
                      <a:pt x="228161" y="592922"/>
                    </a:moveTo>
                    <a:cubicBezTo>
                      <a:pt x="228573" y="592922"/>
                      <a:pt x="228994" y="592931"/>
                      <a:pt x="229407" y="592931"/>
                    </a:cubicBezTo>
                    <a:cubicBezTo>
                      <a:pt x="354536" y="594060"/>
                      <a:pt x="455299" y="695953"/>
                      <a:pt x="455049" y="821083"/>
                    </a:cubicBezTo>
                    <a:cubicBezTo>
                      <a:pt x="454699" y="946741"/>
                      <a:pt x="352546" y="1048320"/>
                      <a:pt x="226888" y="1047970"/>
                    </a:cubicBezTo>
                    <a:cubicBezTo>
                      <a:pt x="101230" y="1047621"/>
                      <a:pt x="-350" y="945468"/>
                      <a:pt x="0" y="819810"/>
                    </a:cubicBezTo>
                    <a:cubicBezTo>
                      <a:pt x="350" y="694151"/>
                      <a:pt x="102503" y="592572"/>
                      <a:pt x="228161" y="592922"/>
                    </a:cubicBezTo>
                    <a:close/>
                    <a:moveTo>
                      <a:pt x="1245198" y="587283"/>
                    </a:moveTo>
                    <a:cubicBezTo>
                      <a:pt x="1370758" y="588269"/>
                      <a:pt x="1471736" y="690861"/>
                      <a:pt x="1470750" y="816421"/>
                    </a:cubicBezTo>
                    <a:cubicBezTo>
                      <a:pt x="1469764" y="941981"/>
                      <a:pt x="1367172" y="1042959"/>
                      <a:pt x="1241612" y="1041973"/>
                    </a:cubicBezTo>
                    <a:cubicBezTo>
                      <a:pt x="1116052" y="1040987"/>
                      <a:pt x="1015074" y="938395"/>
                      <a:pt x="1016060" y="812835"/>
                    </a:cubicBezTo>
                    <a:cubicBezTo>
                      <a:pt x="1017055" y="687275"/>
                      <a:pt x="1119639" y="586297"/>
                      <a:pt x="1245198" y="587283"/>
                    </a:cubicBezTo>
                    <a:close/>
                    <a:moveTo>
                      <a:pt x="1050575" y="3511"/>
                    </a:moveTo>
                    <a:cubicBezTo>
                      <a:pt x="1175139" y="4298"/>
                      <a:pt x="1275849" y="105209"/>
                      <a:pt x="1276396" y="229771"/>
                    </a:cubicBezTo>
                    <a:cubicBezTo>
                      <a:pt x="1277489" y="354731"/>
                      <a:pt x="1177085" y="456919"/>
                      <a:pt x="1052117" y="458012"/>
                    </a:cubicBezTo>
                    <a:cubicBezTo>
                      <a:pt x="1050646" y="458030"/>
                      <a:pt x="1049176" y="458030"/>
                      <a:pt x="1047706" y="458012"/>
                    </a:cubicBezTo>
                    <a:cubicBezTo>
                      <a:pt x="922200" y="457214"/>
                      <a:pt x="821096" y="354832"/>
                      <a:pt x="821894" y="229325"/>
                    </a:cubicBezTo>
                    <a:cubicBezTo>
                      <a:pt x="822683" y="103818"/>
                      <a:pt x="925069" y="2717"/>
                      <a:pt x="1050575" y="3511"/>
                    </a:cubicBezTo>
                    <a:close/>
                    <a:moveTo>
                      <a:pt x="419898" y="4"/>
                    </a:moveTo>
                    <a:cubicBezTo>
                      <a:pt x="420831" y="-2"/>
                      <a:pt x="421754" y="-1"/>
                      <a:pt x="422686" y="5"/>
                    </a:cubicBezTo>
                    <a:cubicBezTo>
                      <a:pt x="548542" y="302"/>
                      <a:pt x="650327" y="102570"/>
                      <a:pt x="650032" y="228425"/>
                    </a:cubicBezTo>
                    <a:cubicBezTo>
                      <a:pt x="649736" y="354282"/>
                      <a:pt x="547466" y="456067"/>
                      <a:pt x="421610" y="455771"/>
                    </a:cubicBezTo>
                    <a:cubicBezTo>
                      <a:pt x="296069" y="455475"/>
                      <a:pt x="194418" y="353698"/>
                      <a:pt x="194266" y="228157"/>
                    </a:cubicBezTo>
                    <a:cubicBezTo>
                      <a:pt x="193566" y="102848"/>
                      <a:pt x="294590" y="700"/>
                      <a:pt x="419898" y="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22"/>
              <p:cNvSpPr/>
              <p:nvPr/>
            </p:nvSpPr>
            <p:spPr>
              <a:xfrm>
                <a:off x="3349677" y="1377875"/>
                <a:ext cx="1030592" cy="990151"/>
              </a:xfrm>
              <a:custGeom>
                <a:avLst/>
                <a:gdLst/>
                <a:ahLst/>
                <a:cxnLst/>
                <a:rect l="l" t="t" r="r" b="b"/>
                <a:pathLst>
                  <a:path w="1030592" h="990151" extrusionOk="0">
                    <a:moveTo>
                      <a:pt x="514575" y="671008"/>
                    </a:moveTo>
                    <a:cubicBezTo>
                      <a:pt x="602707" y="670963"/>
                      <a:pt x="674192" y="742358"/>
                      <a:pt x="674237" y="830490"/>
                    </a:cubicBezTo>
                    <a:cubicBezTo>
                      <a:pt x="674237" y="830732"/>
                      <a:pt x="674237" y="830965"/>
                      <a:pt x="674237" y="831207"/>
                    </a:cubicBezTo>
                    <a:cubicBezTo>
                      <a:pt x="672515" y="918470"/>
                      <a:pt x="602026" y="988717"/>
                      <a:pt x="514754" y="990151"/>
                    </a:cubicBezTo>
                    <a:cubicBezTo>
                      <a:pt x="426622" y="990196"/>
                      <a:pt x="355147" y="918802"/>
                      <a:pt x="355093" y="830669"/>
                    </a:cubicBezTo>
                    <a:cubicBezTo>
                      <a:pt x="355048" y="742537"/>
                      <a:pt x="426452" y="671053"/>
                      <a:pt x="514575" y="671008"/>
                    </a:cubicBezTo>
                    <a:close/>
                    <a:moveTo>
                      <a:pt x="509465" y="416052"/>
                    </a:moveTo>
                    <a:cubicBezTo>
                      <a:pt x="533490" y="415872"/>
                      <a:pt x="547654" y="431560"/>
                      <a:pt x="551150" y="456303"/>
                    </a:cubicBezTo>
                    <a:cubicBezTo>
                      <a:pt x="548461" y="479970"/>
                      <a:pt x="535821" y="495389"/>
                      <a:pt x="511437" y="497989"/>
                    </a:cubicBezTo>
                    <a:cubicBezTo>
                      <a:pt x="488881" y="499038"/>
                      <a:pt x="469751" y="481601"/>
                      <a:pt x="468702" y="459046"/>
                    </a:cubicBezTo>
                    <a:cubicBezTo>
                      <a:pt x="468657" y="458078"/>
                      <a:pt x="468648" y="457101"/>
                      <a:pt x="468675" y="456124"/>
                    </a:cubicBezTo>
                    <a:cubicBezTo>
                      <a:pt x="470289" y="431381"/>
                      <a:pt x="485439" y="416231"/>
                      <a:pt x="509465" y="416052"/>
                    </a:cubicBezTo>
                    <a:close/>
                    <a:moveTo>
                      <a:pt x="159581" y="415057"/>
                    </a:moveTo>
                    <a:cubicBezTo>
                      <a:pt x="159993" y="415057"/>
                      <a:pt x="160415" y="415066"/>
                      <a:pt x="160827" y="415066"/>
                    </a:cubicBezTo>
                    <a:cubicBezTo>
                      <a:pt x="248242" y="416142"/>
                      <a:pt x="318597" y="487214"/>
                      <a:pt x="318785" y="574638"/>
                    </a:cubicBezTo>
                    <a:cubicBezTo>
                      <a:pt x="318687" y="662671"/>
                      <a:pt x="247238" y="733950"/>
                      <a:pt x="159204" y="733842"/>
                    </a:cubicBezTo>
                    <a:cubicBezTo>
                      <a:pt x="71180" y="733744"/>
                      <a:pt x="-98" y="662295"/>
                      <a:pt x="0" y="574270"/>
                    </a:cubicBezTo>
                    <a:cubicBezTo>
                      <a:pt x="99" y="486237"/>
                      <a:pt x="71548" y="414959"/>
                      <a:pt x="159581" y="415057"/>
                    </a:cubicBezTo>
                    <a:close/>
                    <a:moveTo>
                      <a:pt x="873898" y="411507"/>
                    </a:moveTo>
                    <a:cubicBezTo>
                      <a:pt x="961412" y="412600"/>
                      <a:pt x="1031516" y="484345"/>
                      <a:pt x="1030583" y="571858"/>
                    </a:cubicBezTo>
                    <a:cubicBezTo>
                      <a:pt x="1029301" y="659453"/>
                      <a:pt x="957539" y="729583"/>
                      <a:pt x="869936" y="728830"/>
                    </a:cubicBezTo>
                    <a:cubicBezTo>
                      <a:pt x="782306" y="727737"/>
                      <a:pt x="712157" y="655813"/>
                      <a:pt x="713251" y="568183"/>
                    </a:cubicBezTo>
                    <a:cubicBezTo>
                      <a:pt x="714344" y="480562"/>
                      <a:pt x="786268" y="410413"/>
                      <a:pt x="873898" y="411507"/>
                    </a:cubicBezTo>
                    <a:close/>
                    <a:moveTo>
                      <a:pt x="736389" y="2071"/>
                    </a:moveTo>
                    <a:cubicBezTo>
                      <a:pt x="824413" y="2877"/>
                      <a:pt x="895127" y="74882"/>
                      <a:pt x="894329" y="162906"/>
                    </a:cubicBezTo>
                    <a:cubicBezTo>
                      <a:pt x="894320" y="163077"/>
                      <a:pt x="894320" y="163256"/>
                      <a:pt x="894320" y="163426"/>
                    </a:cubicBezTo>
                    <a:cubicBezTo>
                      <a:pt x="892895" y="251101"/>
                      <a:pt x="821177" y="321304"/>
                      <a:pt x="733493" y="320847"/>
                    </a:cubicBezTo>
                    <a:cubicBezTo>
                      <a:pt x="645469" y="320049"/>
                      <a:pt x="574755" y="248044"/>
                      <a:pt x="575553" y="160011"/>
                    </a:cubicBezTo>
                    <a:cubicBezTo>
                      <a:pt x="576351" y="71986"/>
                      <a:pt x="648355" y="1273"/>
                      <a:pt x="736389" y="2071"/>
                    </a:cubicBezTo>
                    <a:close/>
                    <a:moveTo>
                      <a:pt x="294491" y="0"/>
                    </a:moveTo>
                    <a:cubicBezTo>
                      <a:pt x="294671" y="0"/>
                      <a:pt x="294850" y="0"/>
                      <a:pt x="295029" y="0"/>
                    </a:cubicBezTo>
                    <a:cubicBezTo>
                      <a:pt x="382301" y="574"/>
                      <a:pt x="453077" y="70875"/>
                      <a:pt x="454242" y="158137"/>
                    </a:cubicBezTo>
                    <a:cubicBezTo>
                      <a:pt x="454691" y="245920"/>
                      <a:pt x="383888" y="317440"/>
                      <a:pt x="296105" y="317889"/>
                    </a:cubicBezTo>
                    <a:cubicBezTo>
                      <a:pt x="208323" y="318328"/>
                      <a:pt x="136802" y="247533"/>
                      <a:pt x="136354" y="159751"/>
                    </a:cubicBezTo>
                    <a:cubicBezTo>
                      <a:pt x="135915" y="71969"/>
                      <a:pt x="206709" y="448"/>
                      <a:pt x="294491"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22"/>
              <p:cNvSpPr/>
              <p:nvPr/>
            </p:nvSpPr>
            <p:spPr>
              <a:xfrm>
                <a:off x="4112048" y="3631332"/>
                <a:ext cx="1854696" cy="77544"/>
              </a:xfrm>
              <a:custGeom>
                <a:avLst/>
                <a:gdLst/>
                <a:ahLst/>
                <a:cxnLst/>
                <a:rect l="l" t="t" r="r" b="b"/>
                <a:pathLst>
                  <a:path w="1854696" h="77544" extrusionOk="0">
                    <a:moveTo>
                      <a:pt x="295499" y="2178"/>
                    </a:moveTo>
                    <a:cubicBezTo>
                      <a:pt x="315240" y="3505"/>
                      <a:pt x="330668" y="19749"/>
                      <a:pt x="330964" y="39534"/>
                    </a:cubicBezTo>
                    <a:cubicBezTo>
                      <a:pt x="330695" y="62573"/>
                      <a:pt x="314559" y="74586"/>
                      <a:pt x="292147" y="77544"/>
                    </a:cubicBezTo>
                    <a:cubicBezTo>
                      <a:pt x="269735" y="73062"/>
                      <a:pt x="254047" y="61856"/>
                      <a:pt x="255033" y="37562"/>
                    </a:cubicBezTo>
                    <a:cubicBezTo>
                      <a:pt x="256440" y="16620"/>
                      <a:pt x="274558" y="780"/>
                      <a:pt x="295499" y="2178"/>
                    </a:cubicBezTo>
                    <a:close/>
                    <a:moveTo>
                      <a:pt x="1180280" y="1613"/>
                    </a:moveTo>
                    <a:cubicBezTo>
                      <a:pt x="1204396" y="538"/>
                      <a:pt x="1216587" y="13447"/>
                      <a:pt x="1219456" y="35231"/>
                    </a:cubicBezTo>
                    <a:cubicBezTo>
                      <a:pt x="1219456" y="61229"/>
                      <a:pt x="1206099" y="75751"/>
                      <a:pt x="1183597" y="76827"/>
                    </a:cubicBezTo>
                    <a:cubicBezTo>
                      <a:pt x="1164485" y="79212"/>
                      <a:pt x="1147057" y="65657"/>
                      <a:pt x="1144672" y="46553"/>
                    </a:cubicBezTo>
                    <a:cubicBezTo>
                      <a:pt x="1144439" y="44698"/>
                      <a:pt x="1144359" y="42833"/>
                      <a:pt x="1144422" y="40969"/>
                    </a:cubicBezTo>
                    <a:cubicBezTo>
                      <a:pt x="1143615" y="17571"/>
                      <a:pt x="1156165" y="2689"/>
                      <a:pt x="1180280" y="1613"/>
                    </a:cubicBezTo>
                    <a:close/>
                    <a:moveTo>
                      <a:pt x="1815341" y="897"/>
                    </a:moveTo>
                    <a:cubicBezTo>
                      <a:pt x="1839008" y="89"/>
                      <a:pt x="1851917" y="13895"/>
                      <a:pt x="1854696" y="36128"/>
                    </a:cubicBezTo>
                    <a:cubicBezTo>
                      <a:pt x="1854068" y="61139"/>
                      <a:pt x="1840801" y="75662"/>
                      <a:pt x="1818209" y="76469"/>
                    </a:cubicBezTo>
                    <a:cubicBezTo>
                      <a:pt x="1799070" y="78629"/>
                      <a:pt x="1781804" y="64869"/>
                      <a:pt x="1779643" y="45729"/>
                    </a:cubicBezTo>
                    <a:cubicBezTo>
                      <a:pt x="1779419" y="43766"/>
                      <a:pt x="1779365" y="41776"/>
                      <a:pt x="1779482" y="39803"/>
                    </a:cubicBezTo>
                    <a:cubicBezTo>
                      <a:pt x="1778944" y="16405"/>
                      <a:pt x="1791674" y="1703"/>
                      <a:pt x="1815341" y="897"/>
                    </a:cubicBezTo>
                    <a:close/>
                    <a:moveTo>
                      <a:pt x="672789" y="807"/>
                    </a:moveTo>
                    <a:cubicBezTo>
                      <a:pt x="691875" y="-1363"/>
                      <a:pt x="709105" y="12353"/>
                      <a:pt x="711274" y="31448"/>
                    </a:cubicBezTo>
                    <a:cubicBezTo>
                      <a:pt x="711507" y="33474"/>
                      <a:pt x="711552" y="35518"/>
                      <a:pt x="711427" y="37562"/>
                    </a:cubicBezTo>
                    <a:cubicBezTo>
                      <a:pt x="712323" y="62125"/>
                      <a:pt x="697262" y="73062"/>
                      <a:pt x="675030" y="77365"/>
                    </a:cubicBezTo>
                    <a:cubicBezTo>
                      <a:pt x="651632" y="74945"/>
                      <a:pt x="636034" y="62394"/>
                      <a:pt x="635585" y="39445"/>
                    </a:cubicBezTo>
                    <a:cubicBezTo>
                      <a:pt x="633667" y="20081"/>
                      <a:pt x="647813" y="2833"/>
                      <a:pt x="667177" y="914"/>
                    </a:cubicBezTo>
                    <a:cubicBezTo>
                      <a:pt x="669041" y="726"/>
                      <a:pt x="670915" y="690"/>
                      <a:pt x="672789" y="807"/>
                    </a:cubicBezTo>
                    <a:close/>
                    <a:moveTo>
                      <a:pt x="546924" y="807"/>
                    </a:moveTo>
                    <a:cubicBezTo>
                      <a:pt x="570949" y="986"/>
                      <a:pt x="582693" y="15419"/>
                      <a:pt x="584575" y="37920"/>
                    </a:cubicBezTo>
                    <a:cubicBezTo>
                      <a:pt x="583051" y="62663"/>
                      <a:pt x="569156" y="76648"/>
                      <a:pt x="546565" y="76558"/>
                    </a:cubicBezTo>
                    <a:cubicBezTo>
                      <a:pt x="527201" y="77876"/>
                      <a:pt x="510437" y="63246"/>
                      <a:pt x="509119" y="43891"/>
                    </a:cubicBezTo>
                    <a:cubicBezTo>
                      <a:pt x="508985" y="42017"/>
                      <a:pt x="509012" y="40144"/>
                      <a:pt x="509182" y="38279"/>
                    </a:cubicBezTo>
                    <a:cubicBezTo>
                      <a:pt x="509182" y="15060"/>
                      <a:pt x="522898" y="627"/>
                      <a:pt x="546924" y="807"/>
                    </a:cubicBezTo>
                    <a:close/>
                    <a:moveTo>
                      <a:pt x="419177" y="807"/>
                    </a:moveTo>
                    <a:cubicBezTo>
                      <a:pt x="440109" y="1452"/>
                      <a:pt x="456559" y="18943"/>
                      <a:pt x="455914" y="39875"/>
                    </a:cubicBezTo>
                    <a:cubicBezTo>
                      <a:pt x="455313" y="59454"/>
                      <a:pt x="439894" y="75358"/>
                      <a:pt x="420342" y="76559"/>
                    </a:cubicBezTo>
                    <a:cubicBezTo>
                      <a:pt x="397751" y="76828"/>
                      <a:pt x="383497" y="63022"/>
                      <a:pt x="381704" y="38638"/>
                    </a:cubicBezTo>
                    <a:cubicBezTo>
                      <a:pt x="383587" y="15778"/>
                      <a:pt x="395331" y="1345"/>
                      <a:pt x="419177" y="807"/>
                    </a:cubicBezTo>
                    <a:close/>
                    <a:moveTo>
                      <a:pt x="1560195" y="771"/>
                    </a:moveTo>
                    <a:cubicBezTo>
                      <a:pt x="1561397" y="727"/>
                      <a:pt x="1562589" y="736"/>
                      <a:pt x="1563790" y="807"/>
                    </a:cubicBezTo>
                    <a:cubicBezTo>
                      <a:pt x="1587816" y="718"/>
                      <a:pt x="1597677" y="17302"/>
                      <a:pt x="1602697" y="37025"/>
                    </a:cubicBezTo>
                    <a:cubicBezTo>
                      <a:pt x="1598753" y="61678"/>
                      <a:pt x="1586023" y="77186"/>
                      <a:pt x="1562983" y="76559"/>
                    </a:cubicBezTo>
                    <a:cubicBezTo>
                      <a:pt x="1542051" y="77330"/>
                      <a:pt x="1524462" y="60987"/>
                      <a:pt x="1523691" y="40055"/>
                    </a:cubicBezTo>
                    <a:cubicBezTo>
                      <a:pt x="1522920" y="19131"/>
                      <a:pt x="1539263" y="1542"/>
                      <a:pt x="1560195" y="771"/>
                    </a:cubicBezTo>
                    <a:close/>
                    <a:moveTo>
                      <a:pt x="1692345" y="717"/>
                    </a:moveTo>
                    <a:cubicBezTo>
                      <a:pt x="1713215" y="2079"/>
                      <a:pt x="1729028" y="20099"/>
                      <a:pt x="1727666" y="40968"/>
                    </a:cubicBezTo>
                    <a:cubicBezTo>
                      <a:pt x="1726303" y="61838"/>
                      <a:pt x="1708284" y="77652"/>
                      <a:pt x="1687414" y="76289"/>
                    </a:cubicBezTo>
                    <a:cubicBezTo>
                      <a:pt x="1664733" y="74855"/>
                      <a:pt x="1652004" y="59884"/>
                      <a:pt x="1651914" y="35231"/>
                    </a:cubicBezTo>
                    <a:cubicBezTo>
                      <a:pt x="1655679" y="12729"/>
                      <a:pt x="1668499" y="-628"/>
                      <a:pt x="1692345" y="717"/>
                    </a:cubicBezTo>
                    <a:close/>
                    <a:moveTo>
                      <a:pt x="36921" y="627"/>
                    </a:moveTo>
                    <a:cubicBezTo>
                      <a:pt x="60767" y="-90"/>
                      <a:pt x="73229" y="13985"/>
                      <a:pt x="76904" y="35231"/>
                    </a:cubicBezTo>
                    <a:cubicBezTo>
                      <a:pt x="76277" y="60601"/>
                      <a:pt x="63009" y="75124"/>
                      <a:pt x="40328" y="76379"/>
                    </a:cubicBezTo>
                    <a:cubicBezTo>
                      <a:pt x="19431" y="77706"/>
                      <a:pt x="1403" y="61838"/>
                      <a:pt x="77" y="40941"/>
                    </a:cubicBezTo>
                    <a:cubicBezTo>
                      <a:pt x="-1250" y="20045"/>
                      <a:pt x="14617" y="2017"/>
                      <a:pt x="35514" y="690"/>
                    </a:cubicBezTo>
                    <a:cubicBezTo>
                      <a:pt x="35980" y="663"/>
                      <a:pt x="36455" y="636"/>
                      <a:pt x="36921" y="627"/>
                    </a:cubicBezTo>
                    <a:close/>
                    <a:moveTo>
                      <a:pt x="1435282" y="583"/>
                    </a:moveTo>
                    <a:cubicBezTo>
                      <a:pt x="1456277" y="260"/>
                      <a:pt x="1473552" y="17015"/>
                      <a:pt x="1473875" y="38010"/>
                    </a:cubicBezTo>
                    <a:cubicBezTo>
                      <a:pt x="1474682" y="62125"/>
                      <a:pt x="1458635" y="73331"/>
                      <a:pt x="1436582" y="77455"/>
                    </a:cubicBezTo>
                    <a:cubicBezTo>
                      <a:pt x="1413722" y="74497"/>
                      <a:pt x="1397944" y="62484"/>
                      <a:pt x="1397855" y="39176"/>
                    </a:cubicBezTo>
                    <a:cubicBezTo>
                      <a:pt x="1397532" y="18180"/>
                      <a:pt x="1414286" y="905"/>
                      <a:pt x="1435282" y="583"/>
                    </a:cubicBezTo>
                    <a:close/>
                    <a:moveTo>
                      <a:pt x="1308834" y="179"/>
                    </a:moveTo>
                    <a:cubicBezTo>
                      <a:pt x="1331067" y="2151"/>
                      <a:pt x="1345769" y="13626"/>
                      <a:pt x="1346486" y="37651"/>
                    </a:cubicBezTo>
                    <a:cubicBezTo>
                      <a:pt x="1348539" y="56997"/>
                      <a:pt x="1334518" y="74353"/>
                      <a:pt x="1315172" y="76406"/>
                    </a:cubicBezTo>
                    <a:cubicBezTo>
                      <a:pt x="1313361" y="76594"/>
                      <a:pt x="1311541" y="76648"/>
                      <a:pt x="1309730" y="76558"/>
                    </a:cubicBezTo>
                    <a:cubicBezTo>
                      <a:pt x="1290008" y="78306"/>
                      <a:pt x="1272598" y="63730"/>
                      <a:pt x="1270850" y="44008"/>
                    </a:cubicBezTo>
                    <a:cubicBezTo>
                      <a:pt x="1270716" y="42492"/>
                      <a:pt x="1270671" y="40969"/>
                      <a:pt x="1270734" y="39444"/>
                    </a:cubicBezTo>
                    <a:cubicBezTo>
                      <a:pt x="1270286" y="17302"/>
                      <a:pt x="1284002" y="2510"/>
                      <a:pt x="1308834" y="179"/>
                    </a:cubicBezTo>
                    <a:close/>
                    <a:moveTo>
                      <a:pt x="929000" y="179"/>
                    </a:moveTo>
                    <a:cubicBezTo>
                      <a:pt x="952936" y="3317"/>
                      <a:pt x="966921" y="17302"/>
                      <a:pt x="965935" y="40072"/>
                    </a:cubicBezTo>
                    <a:cubicBezTo>
                      <a:pt x="966338" y="59875"/>
                      <a:pt x="950623" y="76253"/>
                      <a:pt x="930820" y="76657"/>
                    </a:cubicBezTo>
                    <a:cubicBezTo>
                      <a:pt x="929314" y="76693"/>
                      <a:pt x="927808" y="76630"/>
                      <a:pt x="926310" y="76469"/>
                    </a:cubicBezTo>
                    <a:cubicBezTo>
                      <a:pt x="906866" y="77204"/>
                      <a:pt x="890506" y="62035"/>
                      <a:pt x="889770" y="42591"/>
                    </a:cubicBezTo>
                    <a:cubicBezTo>
                      <a:pt x="889699" y="40735"/>
                      <a:pt x="889779" y="38871"/>
                      <a:pt x="890003" y="37024"/>
                    </a:cubicBezTo>
                    <a:cubicBezTo>
                      <a:pt x="891169" y="13178"/>
                      <a:pt x="906230" y="1793"/>
                      <a:pt x="929000" y="179"/>
                    </a:cubicBezTo>
                    <a:close/>
                    <a:moveTo>
                      <a:pt x="165744" y="89"/>
                    </a:moveTo>
                    <a:cubicBezTo>
                      <a:pt x="189232" y="2420"/>
                      <a:pt x="203665" y="15329"/>
                      <a:pt x="203844" y="38637"/>
                    </a:cubicBezTo>
                    <a:cubicBezTo>
                      <a:pt x="202823" y="59705"/>
                      <a:pt x="184920" y="75957"/>
                      <a:pt x="163853" y="74935"/>
                    </a:cubicBezTo>
                    <a:cubicBezTo>
                      <a:pt x="144211" y="73976"/>
                      <a:pt x="128505" y="58279"/>
                      <a:pt x="127555" y="38637"/>
                    </a:cubicBezTo>
                    <a:cubicBezTo>
                      <a:pt x="127824" y="15329"/>
                      <a:pt x="142347" y="2420"/>
                      <a:pt x="165744" y="89"/>
                    </a:cubicBezTo>
                    <a:close/>
                    <a:moveTo>
                      <a:pt x="1051458" y="0"/>
                    </a:moveTo>
                    <a:cubicBezTo>
                      <a:pt x="1078352" y="2062"/>
                      <a:pt x="1092247" y="15240"/>
                      <a:pt x="1092516" y="38369"/>
                    </a:cubicBezTo>
                    <a:cubicBezTo>
                      <a:pt x="1092516" y="59167"/>
                      <a:pt x="1075662" y="76021"/>
                      <a:pt x="1054864" y="76021"/>
                    </a:cubicBezTo>
                    <a:cubicBezTo>
                      <a:pt x="1034066" y="76021"/>
                      <a:pt x="1017213" y="59167"/>
                      <a:pt x="1017213" y="38369"/>
                    </a:cubicBezTo>
                    <a:cubicBezTo>
                      <a:pt x="1017033" y="14344"/>
                      <a:pt x="1032453" y="3676"/>
                      <a:pt x="1051458" y="0"/>
                    </a:cubicBezTo>
                    <a:close/>
                    <a:moveTo>
                      <a:pt x="796950" y="0"/>
                    </a:moveTo>
                    <a:cubicBezTo>
                      <a:pt x="823306" y="1614"/>
                      <a:pt x="837829" y="14344"/>
                      <a:pt x="838815" y="37472"/>
                    </a:cubicBezTo>
                    <a:cubicBezTo>
                      <a:pt x="839407" y="58512"/>
                      <a:pt x="822831" y="76056"/>
                      <a:pt x="801791" y="76648"/>
                    </a:cubicBezTo>
                    <a:cubicBezTo>
                      <a:pt x="780751" y="77240"/>
                      <a:pt x="763207" y="60664"/>
                      <a:pt x="762615" y="39624"/>
                    </a:cubicBezTo>
                    <a:cubicBezTo>
                      <a:pt x="761808" y="16136"/>
                      <a:pt x="777228" y="4034"/>
                      <a:pt x="79695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38" name="Google Shape;838;p22"/>
          <p:cNvSpPr txBox="1">
            <a:spLocks noGrp="1"/>
          </p:cNvSpPr>
          <p:nvPr>
            <p:ph type="subTitle" idx="1"/>
          </p:nvPr>
        </p:nvSpPr>
        <p:spPr>
          <a:xfrm>
            <a:off x="5521000" y="2974025"/>
            <a:ext cx="5581500" cy="717900"/>
          </a:xfrm>
          <a:prstGeom prst="rect">
            <a:avLst/>
          </a:prstGeom>
        </p:spPr>
        <p:txBody>
          <a:bodyPr spcFirstLastPara="1" wrap="square" lIns="121900" tIns="121900" rIns="121900" bIns="121900" anchor="t" anchorCtr="0">
            <a:noAutofit/>
          </a:bodyPr>
          <a:lstStyle>
            <a:lvl1pPr lvl="0" rtl="0">
              <a:spcBef>
                <a:spcPts val="0"/>
              </a:spcBef>
              <a:spcAft>
                <a:spcPts val="0"/>
              </a:spcAft>
              <a:buClr>
                <a:schemeClr val="dk1"/>
              </a:buClr>
              <a:buSzPts val="2100"/>
              <a:buNone/>
              <a:defRPr sz="2100" b="1">
                <a:solidFill>
                  <a:schemeClr val="dk1"/>
                </a:solidFill>
              </a:defRPr>
            </a:lvl1pPr>
            <a:lvl2pPr lvl="1" rtl="0">
              <a:spcBef>
                <a:spcPts val="2100"/>
              </a:spcBef>
              <a:spcAft>
                <a:spcPts val="0"/>
              </a:spcAft>
              <a:buClr>
                <a:schemeClr val="dk1"/>
              </a:buClr>
              <a:buSzPts val="2100"/>
              <a:buNone/>
              <a:defRPr sz="2100" b="1">
                <a:solidFill>
                  <a:schemeClr val="dk1"/>
                </a:solidFill>
              </a:defRPr>
            </a:lvl2pPr>
            <a:lvl3pPr lvl="2" rtl="0">
              <a:spcBef>
                <a:spcPts val="2100"/>
              </a:spcBef>
              <a:spcAft>
                <a:spcPts val="0"/>
              </a:spcAft>
              <a:buClr>
                <a:schemeClr val="dk1"/>
              </a:buClr>
              <a:buSzPts val="2100"/>
              <a:buNone/>
              <a:defRPr sz="2100" b="1">
                <a:solidFill>
                  <a:schemeClr val="dk1"/>
                </a:solidFill>
              </a:defRPr>
            </a:lvl3pPr>
            <a:lvl4pPr lvl="3" rtl="0">
              <a:spcBef>
                <a:spcPts val="2100"/>
              </a:spcBef>
              <a:spcAft>
                <a:spcPts val="0"/>
              </a:spcAft>
              <a:buClr>
                <a:schemeClr val="dk1"/>
              </a:buClr>
              <a:buSzPts val="2100"/>
              <a:buNone/>
              <a:defRPr sz="2100" b="1">
                <a:solidFill>
                  <a:schemeClr val="dk1"/>
                </a:solidFill>
              </a:defRPr>
            </a:lvl4pPr>
            <a:lvl5pPr lvl="4" rtl="0">
              <a:spcBef>
                <a:spcPts val="2100"/>
              </a:spcBef>
              <a:spcAft>
                <a:spcPts val="0"/>
              </a:spcAft>
              <a:buClr>
                <a:schemeClr val="dk1"/>
              </a:buClr>
              <a:buSzPts val="2100"/>
              <a:buNone/>
              <a:defRPr sz="2100" b="1">
                <a:solidFill>
                  <a:schemeClr val="dk1"/>
                </a:solidFill>
              </a:defRPr>
            </a:lvl5pPr>
            <a:lvl6pPr lvl="5" rtl="0">
              <a:spcBef>
                <a:spcPts val="2100"/>
              </a:spcBef>
              <a:spcAft>
                <a:spcPts val="0"/>
              </a:spcAft>
              <a:buClr>
                <a:schemeClr val="dk1"/>
              </a:buClr>
              <a:buSzPts val="2100"/>
              <a:buNone/>
              <a:defRPr sz="2100" b="1">
                <a:solidFill>
                  <a:schemeClr val="dk1"/>
                </a:solidFill>
              </a:defRPr>
            </a:lvl6pPr>
            <a:lvl7pPr lvl="6" rtl="0">
              <a:spcBef>
                <a:spcPts val="2100"/>
              </a:spcBef>
              <a:spcAft>
                <a:spcPts val="0"/>
              </a:spcAft>
              <a:buClr>
                <a:schemeClr val="dk1"/>
              </a:buClr>
              <a:buSzPts val="2100"/>
              <a:buNone/>
              <a:defRPr sz="2100" b="1">
                <a:solidFill>
                  <a:schemeClr val="dk1"/>
                </a:solidFill>
              </a:defRPr>
            </a:lvl7pPr>
            <a:lvl8pPr lvl="7" rtl="0">
              <a:spcBef>
                <a:spcPts val="2100"/>
              </a:spcBef>
              <a:spcAft>
                <a:spcPts val="0"/>
              </a:spcAft>
              <a:buClr>
                <a:schemeClr val="dk1"/>
              </a:buClr>
              <a:buSzPts val="2100"/>
              <a:buNone/>
              <a:defRPr sz="2100" b="1">
                <a:solidFill>
                  <a:schemeClr val="dk1"/>
                </a:solidFill>
              </a:defRPr>
            </a:lvl8pPr>
            <a:lvl9pPr lvl="8" rtl="0">
              <a:spcBef>
                <a:spcPts val="2100"/>
              </a:spcBef>
              <a:spcAft>
                <a:spcPts val="2100"/>
              </a:spcAft>
              <a:buClr>
                <a:schemeClr val="dk1"/>
              </a:buClr>
              <a:buSzPts val="2100"/>
              <a:buNone/>
              <a:defRPr sz="2100" b="1">
                <a:solidFill>
                  <a:schemeClr val="dk1"/>
                </a:solidFill>
              </a:defRPr>
            </a:lvl9pPr>
          </a:lstStyle>
          <a:p>
            <a:endParaRPr/>
          </a:p>
        </p:txBody>
      </p:sp>
      <p:sp>
        <p:nvSpPr>
          <p:cNvPr id="839" name="Google Shape;839;p22"/>
          <p:cNvSpPr txBox="1">
            <a:spLocks noGrp="1"/>
          </p:cNvSpPr>
          <p:nvPr>
            <p:ph type="title"/>
          </p:nvPr>
        </p:nvSpPr>
        <p:spPr>
          <a:xfrm>
            <a:off x="5521000" y="1736375"/>
            <a:ext cx="5581500" cy="1341600"/>
          </a:xfrm>
          <a:prstGeom prst="rect">
            <a:avLst/>
          </a:prstGeom>
        </p:spPr>
        <p:txBody>
          <a:bodyPr spcFirstLastPara="1" wrap="square" lIns="121900" tIns="121900" rIns="121900" bIns="121900" anchor="b" anchorCtr="0">
            <a:noAutofit/>
          </a:bodyPr>
          <a:lstStyle>
            <a:lvl1pPr marL="0" marR="0" lvl="0" indent="0" algn="l" rtl="0">
              <a:lnSpc>
                <a:spcPct val="100000"/>
              </a:lnSpc>
              <a:spcBef>
                <a:spcPts val="0"/>
              </a:spcBef>
              <a:spcAft>
                <a:spcPts val="0"/>
              </a:spcAft>
              <a:buSzPts val="7000"/>
              <a:buFont typeface="Aldrich"/>
              <a:buNone/>
              <a:defRPr sz="7000"/>
            </a:lvl1pPr>
            <a:lvl2pPr lvl="1" rtl="0">
              <a:spcBef>
                <a:spcPts val="0"/>
              </a:spcBef>
              <a:spcAft>
                <a:spcPts val="0"/>
              </a:spcAft>
              <a:buSzPts val="8000"/>
              <a:buFont typeface="Abril Fatface"/>
              <a:buNone/>
              <a:defRPr sz="8000">
                <a:latin typeface="Abril Fatface"/>
                <a:ea typeface="Abril Fatface"/>
                <a:cs typeface="Abril Fatface"/>
                <a:sym typeface="Abril Fatface"/>
              </a:defRPr>
            </a:lvl2pPr>
            <a:lvl3pPr lvl="2" rtl="0">
              <a:spcBef>
                <a:spcPts val="0"/>
              </a:spcBef>
              <a:spcAft>
                <a:spcPts val="0"/>
              </a:spcAft>
              <a:buSzPts val="8000"/>
              <a:buFont typeface="Abril Fatface"/>
              <a:buNone/>
              <a:defRPr sz="8000">
                <a:latin typeface="Abril Fatface"/>
                <a:ea typeface="Abril Fatface"/>
                <a:cs typeface="Abril Fatface"/>
                <a:sym typeface="Abril Fatface"/>
              </a:defRPr>
            </a:lvl3pPr>
            <a:lvl4pPr lvl="3" rtl="0">
              <a:spcBef>
                <a:spcPts val="0"/>
              </a:spcBef>
              <a:spcAft>
                <a:spcPts val="0"/>
              </a:spcAft>
              <a:buSzPts val="8000"/>
              <a:buFont typeface="Abril Fatface"/>
              <a:buNone/>
              <a:defRPr sz="8000">
                <a:latin typeface="Abril Fatface"/>
                <a:ea typeface="Abril Fatface"/>
                <a:cs typeface="Abril Fatface"/>
                <a:sym typeface="Abril Fatface"/>
              </a:defRPr>
            </a:lvl4pPr>
            <a:lvl5pPr lvl="4" rtl="0">
              <a:spcBef>
                <a:spcPts val="0"/>
              </a:spcBef>
              <a:spcAft>
                <a:spcPts val="0"/>
              </a:spcAft>
              <a:buSzPts val="8000"/>
              <a:buFont typeface="Abril Fatface"/>
              <a:buNone/>
              <a:defRPr sz="8000">
                <a:latin typeface="Abril Fatface"/>
                <a:ea typeface="Abril Fatface"/>
                <a:cs typeface="Abril Fatface"/>
                <a:sym typeface="Abril Fatface"/>
              </a:defRPr>
            </a:lvl5pPr>
            <a:lvl6pPr lvl="5" rtl="0">
              <a:spcBef>
                <a:spcPts val="0"/>
              </a:spcBef>
              <a:spcAft>
                <a:spcPts val="0"/>
              </a:spcAft>
              <a:buSzPts val="8000"/>
              <a:buFont typeface="Abril Fatface"/>
              <a:buNone/>
              <a:defRPr sz="8000">
                <a:latin typeface="Abril Fatface"/>
                <a:ea typeface="Abril Fatface"/>
                <a:cs typeface="Abril Fatface"/>
                <a:sym typeface="Abril Fatface"/>
              </a:defRPr>
            </a:lvl6pPr>
            <a:lvl7pPr lvl="6" rtl="0">
              <a:spcBef>
                <a:spcPts val="0"/>
              </a:spcBef>
              <a:spcAft>
                <a:spcPts val="0"/>
              </a:spcAft>
              <a:buSzPts val="8000"/>
              <a:buFont typeface="Abril Fatface"/>
              <a:buNone/>
              <a:defRPr sz="8000">
                <a:latin typeface="Abril Fatface"/>
                <a:ea typeface="Abril Fatface"/>
                <a:cs typeface="Abril Fatface"/>
                <a:sym typeface="Abril Fatface"/>
              </a:defRPr>
            </a:lvl7pPr>
            <a:lvl8pPr lvl="7" rtl="0">
              <a:spcBef>
                <a:spcPts val="0"/>
              </a:spcBef>
              <a:spcAft>
                <a:spcPts val="0"/>
              </a:spcAft>
              <a:buSzPts val="8000"/>
              <a:buFont typeface="Abril Fatface"/>
              <a:buNone/>
              <a:defRPr sz="8000">
                <a:latin typeface="Abril Fatface"/>
                <a:ea typeface="Abril Fatface"/>
                <a:cs typeface="Abril Fatface"/>
                <a:sym typeface="Abril Fatface"/>
              </a:defRPr>
            </a:lvl8pPr>
            <a:lvl9pPr lvl="8" rtl="0">
              <a:spcBef>
                <a:spcPts val="0"/>
              </a:spcBef>
              <a:spcAft>
                <a:spcPts val="0"/>
              </a:spcAft>
              <a:buSzPts val="8000"/>
              <a:buFont typeface="Abril Fatface"/>
              <a:buNone/>
              <a:defRPr sz="8000">
                <a:latin typeface="Abril Fatface"/>
                <a:ea typeface="Abril Fatface"/>
                <a:cs typeface="Abril Fatface"/>
                <a:sym typeface="Abril Fatface"/>
              </a:defRPr>
            </a:lvl9pPr>
          </a:lstStyle>
          <a:p>
            <a:endParaRPr/>
          </a:p>
        </p:txBody>
      </p:sp>
      <p:sp>
        <p:nvSpPr>
          <p:cNvPr id="840" name="Google Shape;840;p22"/>
          <p:cNvSpPr txBox="1">
            <a:spLocks noGrp="1"/>
          </p:cNvSpPr>
          <p:nvPr>
            <p:ph type="body" idx="2"/>
          </p:nvPr>
        </p:nvSpPr>
        <p:spPr>
          <a:xfrm>
            <a:off x="5521000" y="3381625"/>
            <a:ext cx="5581500" cy="1341600"/>
          </a:xfrm>
          <a:prstGeom prst="rect">
            <a:avLst/>
          </a:prstGeom>
        </p:spPr>
        <p:txBody>
          <a:bodyPr spcFirstLastPara="1" wrap="square" lIns="121900" tIns="121900" rIns="121900" bIns="121900" anchor="t" anchorCtr="0">
            <a:noAutofit/>
          </a:bodyPr>
          <a:lstStyle>
            <a:lvl1pPr marL="457200" lvl="0" indent="-355600">
              <a:lnSpc>
                <a:spcPct val="100000"/>
              </a:lnSpc>
              <a:spcBef>
                <a:spcPts val="0"/>
              </a:spcBef>
              <a:spcAft>
                <a:spcPts val="0"/>
              </a:spcAft>
              <a:buClr>
                <a:schemeClr val="dk1"/>
              </a:buClr>
              <a:buSzPts val="2000"/>
              <a:buChar char="●"/>
              <a:defRPr>
                <a:solidFill>
                  <a:schemeClr val="dk1"/>
                </a:solidFill>
              </a:defRPr>
            </a:lvl1pPr>
            <a:lvl2pPr marL="914400" lvl="1" indent="-355600">
              <a:lnSpc>
                <a:spcPct val="100000"/>
              </a:lnSpc>
              <a:spcBef>
                <a:spcPts val="0"/>
              </a:spcBef>
              <a:spcAft>
                <a:spcPts val="0"/>
              </a:spcAft>
              <a:buClr>
                <a:schemeClr val="dk1"/>
              </a:buClr>
              <a:buSzPts val="2000"/>
              <a:buChar char="○"/>
              <a:defRPr>
                <a:solidFill>
                  <a:schemeClr val="dk1"/>
                </a:solidFill>
              </a:defRPr>
            </a:lvl2pPr>
            <a:lvl3pPr marL="1371600" lvl="2" indent="-355600">
              <a:lnSpc>
                <a:spcPct val="100000"/>
              </a:lnSpc>
              <a:spcBef>
                <a:spcPts val="0"/>
              </a:spcBef>
              <a:spcAft>
                <a:spcPts val="0"/>
              </a:spcAft>
              <a:buClr>
                <a:schemeClr val="dk1"/>
              </a:buClr>
              <a:buSzPts val="2000"/>
              <a:buChar char="■"/>
              <a:defRPr>
                <a:solidFill>
                  <a:schemeClr val="dk1"/>
                </a:solidFill>
              </a:defRPr>
            </a:lvl3pPr>
            <a:lvl4pPr marL="1828800" lvl="3" indent="-355600">
              <a:lnSpc>
                <a:spcPct val="100000"/>
              </a:lnSpc>
              <a:spcBef>
                <a:spcPts val="0"/>
              </a:spcBef>
              <a:spcAft>
                <a:spcPts val="0"/>
              </a:spcAft>
              <a:buClr>
                <a:schemeClr val="dk1"/>
              </a:buClr>
              <a:buSzPts val="2000"/>
              <a:buChar char="●"/>
              <a:defRPr>
                <a:solidFill>
                  <a:schemeClr val="dk1"/>
                </a:solidFill>
              </a:defRPr>
            </a:lvl4pPr>
            <a:lvl5pPr marL="2286000" lvl="4" indent="-355600">
              <a:lnSpc>
                <a:spcPct val="100000"/>
              </a:lnSpc>
              <a:spcBef>
                <a:spcPts val="0"/>
              </a:spcBef>
              <a:spcAft>
                <a:spcPts val="0"/>
              </a:spcAft>
              <a:buClr>
                <a:schemeClr val="dk1"/>
              </a:buClr>
              <a:buSzPts val="2000"/>
              <a:buChar char="○"/>
              <a:defRPr>
                <a:solidFill>
                  <a:schemeClr val="dk1"/>
                </a:solidFill>
              </a:defRPr>
            </a:lvl5pPr>
            <a:lvl6pPr marL="2743200" lvl="5" indent="-355600">
              <a:lnSpc>
                <a:spcPct val="100000"/>
              </a:lnSpc>
              <a:spcBef>
                <a:spcPts val="0"/>
              </a:spcBef>
              <a:spcAft>
                <a:spcPts val="0"/>
              </a:spcAft>
              <a:buClr>
                <a:schemeClr val="dk1"/>
              </a:buClr>
              <a:buSzPts val="2000"/>
              <a:buChar char="■"/>
              <a:defRPr>
                <a:solidFill>
                  <a:schemeClr val="dk1"/>
                </a:solidFill>
              </a:defRPr>
            </a:lvl6pPr>
            <a:lvl7pPr marL="3200400" lvl="6" indent="-355600">
              <a:lnSpc>
                <a:spcPct val="100000"/>
              </a:lnSpc>
              <a:spcBef>
                <a:spcPts val="0"/>
              </a:spcBef>
              <a:spcAft>
                <a:spcPts val="0"/>
              </a:spcAft>
              <a:buClr>
                <a:schemeClr val="dk1"/>
              </a:buClr>
              <a:buSzPts val="2000"/>
              <a:buChar char="●"/>
              <a:defRPr>
                <a:solidFill>
                  <a:schemeClr val="dk1"/>
                </a:solidFill>
              </a:defRPr>
            </a:lvl7pPr>
            <a:lvl8pPr marL="3657600" lvl="7" indent="-355600">
              <a:lnSpc>
                <a:spcPct val="100000"/>
              </a:lnSpc>
              <a:spcBef>
                <a:spcPts val="0"/>
              </a:spcBef>
              <a:spcAft>
                <a:spcPts val="0"/>
              </a:spcAft>
              <a:buClr>
                <a:schemeClr val="dk1"/>
              </a:buClr>
              <a:buSzPts val="2000"/>
              <a:buChar char="○"/>
              <a:defRPr>
                <a:solidFill>
                  <a:schemeClr val="dk1"/>
                </a:solidFill>
              </a:defRPr>
            </a:lvl8pPr>
            <a:lvl9pPr marL="4114800" lvl="8" indent="-355600">
              <a:lnSpc>
                <a:spcPct val="100000"/>
              </a:lnSpc>
              <a:spcBef>
                <a:spcPts val="0"/>
              </a:spcBef>
              <a:spcAft>
                <a:spcPts val="0"/>
              </a:spcAft>
              <a:buClr>
                <a:schemeClr val="dk1"/>
              </a:buClr>
              <a:buSzPts val="2000"/>
              <a:buChar char="■"/>
              <a:defRPr>
                <a:solidFill>
                  <a:schemeClr val="dk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dk1"/>
              </a:buClr>
              <a:buSzPts val="4000"/>
              <a:buFont typeface="Rubik"/>
              <a:buNone/>
              <a:defRPr sz="4000" b="1">
                <a:solidFill>
                  <a:schemeClr val="dk1"/>
                </a:solidFill>
                <a:latin typeface="Rubik"/>
                <a:ea typeface="Rubik"/>
                <a:cs typeface="Rubik"/>
                <a:sym typeface="Rubik"/>
              </a:defRPr>
            </a:lvl1pPr>
            <a:lvl2pPr lvl="1">
              <a:spcBef>
                <a:spcPts val="0"/>
              </a:spcBef>
              <a:spcAft>
                <a:spcPts val="0"/>
              </a:spcAft>
              <a:buClr>
                <a:schemeClr val="dk1"/>
              </a:buClr>
              <a:buSzPts val="4000"/>
              <a:buFont typeface="Rubik"/>
              <a:buNone/>
              <a:defRPr sz="4000" b="1">
                <a:solidFill>
                  <a:schemeClr val="dk1"/>
                </a:solidFill>
                <a:latin typeface="Rubik"/>
                <a:ea typeface="Rubik"/>
                <a:cs typeface="Rubik"/>
                <a:sym typeface="Rubik"/>
              </a:defRPr>
            </a:lvl2pPr>
            <a:lvl3pPr lvl="2">
              <a:spcBef>
                <a:spcPts val="0"/>
              </a:spcBef>
              <a:spcAft>
                <a:spcPts val="0"/>
              </a:spcAft>
              <a:buClr>
                <a:schemeClr val="dk1"/>
              </a:buClr>
              <a:buSzPts val="4000"/>
              <a:buFont typeface="Rubik"/>
              <a:buNone/>
              <a:defRPr sz="4000" b="1">
                <a:solidFill>
                  <a:schemeClr val="dk1"/>
                </a:solidFill>
                <a:latin typeface="Rubik"/>
                <a:ea typeface="Rubik"/>
                <a:cs typeface="Rubik"/>
                <a:sym typeface="Rubik"/>
              </a:defRPr>
            </a:lvl3pPr>
            <a:lvl4pPr lvl="3">
              <a:spcBef>
                <a:spcPts val="0"/>
              </a:spcBef>
              <a:spcAft>
                <a:spcPts val="0"/>
              </a:spcAft>
              <a:buClr>
                <a:schemeClr val="dk1"/>
              </a:buClr>
              <a:buSzPts val="4000"/>
              <a:buFont typeface="Rubik"/>
              <a:buNone/>
              <a:defRPr sz="4000" b="1">
                <a:solidFill>
                  <a:schemeClr val="dk1"/>
                </a:solidFill>
                <a:latin typeface="Rubik"/>
                <a:ea typeface="Rubik"/>
                <a:cs typeface="Rubik"/>
                <a:sym typeface="Rubik"/>
              </a:defRPr>
            </a:lvl4pPr>
            <a:lvl5pPr lvl="4">
              <a:spcBef>
                <a:spcPts val="0"/>
              </a:spcBef>
              <a:spcAft>
                <a:spcPts val="0"/>
              </a:spcAft>
              <a:buClr>
                <a:schemeClr val="dk1"/>
              </a:buClr>
              <a:buSzPts val="4000"/>
              <a:buFont typeface="Rubik"/>
              <a:buNone/>
              <a:defRPr sz="4000" b="1">
                <a:solidFill>
                  <a:schemeClr val="dk1"/>
                </a:solidFill>
                <a:latin typeface="Rubik"/>
                <a:ea typeface="Rubik"/>
                <a:cs typeface="Rubik"/>
                <a:sym typeface="Rubik"/>
              </a:defRPr>
            </a:lvl5pPr>
            <a:lvl6pPr lvl="5">
              <a:spcBef>
                <a:spcPts val="0"/>
              </a:spcBef>
              <a:spcAft>
                <a:spcPts val="0"/>
              </a:spcAft>
              <a:buClr>
                <a:schemeClr val="dk1"/>
              </a:buClr>
              <a:buSzPts val="4000"/>
              <a:buFont typeface="Rubik"/>
              <a:buNone/>
              <a:defRPr sz="4000" b="1">
                <a:solidFill>
                  <a:schemeClr val="dk1"/>
                </a:solidFill>
                <a:latin typeface="Rubik"/>
                <a:ea typeface="Rubik"/>
                <a:cs typeface="Rubik"/>
                <a:sym typeface="Rubik"/>
              </a:defRPr>
            </a:lvl6pPr>
            <a:lvl7pPr lvl="6">
              <a:spcBef>
                <a:spcPts val="0"/>
              </a:spcBef>
              <a:spcAft>
                <a:spcPts val="0"/>
              </a:spcAft>
              <a:buClr>
                <a:schemeClr val="dk1"/>
              </a:buClr>
              <a:buSzPts val="4000"/>
              <a:buFont typeface="Rubik"/>
              <a:buNone/>
              <a:defRPr sz="4000" b="1">
                <a:solidFill>
                  <a:schemeClr val="dk1"/>
                </a:solidFill>
                <a:latin typeface="Rubik"/>
                <a:ea typeface="Rubik"/>
                <a:cs typeface="Rubik"/>
                <a:sym typeface="Rubik"/>
              </a:defRPr>
            </a:lvl7pPr>
            <a:lvl8pPr lvl="7">
              <a:spcBef>
                <a:spcPts val="0"/>
              </a:spcBef>
              <a:spcAft>
                <a:spcPts val="0"/>
              </a:spcAft>
              <a:buClr>
                <a:schemeClr val="dk1"/>
              </a:buClr>
              <a:buSzPts val="4000"/>
              <a:buFont typeface="Rubik"/>
              <a:buNone/>
              <a:defRPr sz="4000" b="1">
                <a:solidFill>
                  <a:schemeClr val="dk1"/>
                </a:solidFill>
                <a:latin typeface="Rubik"/>
                <a:ea typeface="Rubik"/>
                <a:cs typeface="Rubik"/>
                <a:sym typeface="Rubik"/>
              </a:defRPr>
            </a:lvl8pPr>
            <a:lvl9pPr lvl="8">
              <a:spcBef>
                <a:spcPts val="0"/>
              </a:spcBef>
              <a:spcAft>
                <a:spcPts val="0"/>
              </a:spcAft>
              <a:buClr>
                <a:schemeClr val="dk1"/>
              </a:buClr>
              <a:buSzPts val="4000"/>
              <a:buFont typeface="Rubik"/>
              <a:buNone/>
              <a:defRPr sz="4000" b="1">
                <a:solidFill>
                  <a:schemeClr val="dk1"/>
                </a:solidFill>
                <a:latin typeface="Rubik"/>
                <a:ea typeface="Rubik"/>
                <a:cs typeface="Rubik"/>
                <a:sym typeface="Rubik"/>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55600">
              <a:lnSpc>
                <a:spcPct val="115000"/>
              </a:lnSpc>
              <a:spcBef>
                <a:spcPts val="0"/>
              </a:spcBef>
              <a:spcAft>
                <a:spcPts val="0"/>
              </a:spcAft>
              <a:buClr>
                <a:schemeClr val="dk2"/>
              </a:buClr>
              <a:buSzPts val="2000"/>
              <a:buFont typeface="Questrial"/>
              <a:buChar char="●"/>
              <a:defRPr sz="2000">
                <a:solidFill>
                  <a:schemeClr val="dk2"/>
                </a:solidFill>
                <a:latin typeface="Questrial"/>
                <a:ea typeface="Questrial"/>
                <a:cs typeface="Questrial"/>
                <a:sym typeface="Questrial"/>
              </a:defRPr>
            </a:lvl1pPr>
            <a:lvl2pPr marL="914400" lvl="1" indent="-355600">
              <a:lnSpc>
                <a:spcPct val="115000"/>
              </a:lnSpc>
              <a:spcBef>
                <a:spcPts val="2100"/>
              </a:spcBef>
              <a:spcAft>
                <a:spcPts val="0"/>
              </a:spcAft>
              <a:buClr>
                <a:schemeClr val="dk2"/>
              </a:buClr>
              <a:buSzPts val="2000"/>
              <a:buFont typeface="Questrial"/>
              <a:buChar char="○"/>
              <a:defRPr sz="2000">
                <a:solidFill>
                  <a:schemeClr val="dk2"/>
                </a:solidFill>
                <a:latin typeface="Questrial"/>
                <a:ea typeface="Questrial"/>
                <a:cs typeface="Questrial"/>
                <a:sym typeface="Questrial"/>
              </a:defRPr>
            </a:lvl2pPr>
            <a:lvl3pPr marL="1371600" lvl="2" indent="-355600">
              <a:lnSpc>
                <a:spcPct val="115000"/>
              </a:lnSpc>
              <a:spcBef>
                <a:spcPts val="2100"/>
              </a:spcBef>
              <a:spcAft>
                <a:spcPts val="0"/>
              </a:spcAft>
              <a:buClr>
                <a:schemeClr val="dk2"/>
              </a:buClr>
              <a:buSzPts val="2000"/>
              <a:buFont typeface="Questrial"/>
              <a:buChar char="■"/>
              <a:defRPr sz="2000">
                <a:solidFill>
                  <a:schemeClr val="dk2"/>
                </a:solidFill>
                <a:latin typeface="Questrial"/>
                <a:ea typeface="Questrial"/>
                <a:cs typeface="Questrial"/>
                <a:sym typeface="Questrial"/>
              </a:defRPr>
            </a:lvl3pPr>
            <a:lvl4pPr marL="1828800" lvl="3" indent="-355600">
              <a:lnSpc>
                <a:spcPct val="115000"/>
              </a:lnSpc>
              <a:spcBef>
                <a:spcPts val="2100"/>
              </a:spcBef>
              <a:spcAft>
                <a:spcPts val="0"/>
              </a:spcAft>
              <a:buClr>
                <a:schemeClr val="dk2"/>
              </a:buClr>
              <a:buSzPts val="2000"/>
              <a:buFont typeface="Questrial"/>
              <a:buChar char="●"/>
              <a:defRPr sz="2000">
                <a:solidFill>
                  <a:schemeClr val="dk2"/>
                </a:solidFill>
                <a:latin typeface="Questrial"/>
                <a:ea typeface="Questrial"/>
                <a:cs typeface="Questrial"/>
                <a:sym typeface="Questrial"/>
              </a:defRPr>
            </a:lvl4pPr>
            <a:lvl5pPr marL="2286000" lvl="4" indent="-355600">
              <a:lnSpc>
                <a:spcPct val="115000"/>
              </a:lnSpc>
              <a:spcBef>
                <a:spcPts val="2100"/>
              </a:spcBef>
              <a:spcAft>
                <a:spcPts val="0"/>
              </a:spcAft>
              <a:buClr>
                <a:schemeClr val="dk2"/>
              </a:buClr>
              <a:buSzPts val="2000"/>
              <a:buFont typeface="Questrial"/>
              <a:buChar char="○"/>
              <a:defRPr sz="2000">
                <a:solidFill>
                  <a:schemeClr val="dk2"/>
                </a:solidFill>
                <a:latin typeface="Questrial"/>
                <a:ea typeface="Questrial"/>
                <a:cs typeface="Questrial"/>
                <a:sym typeface="Questrial"/>
              </a:defRPr>
            </a:lvl5pPr>
            <a:lvl6pPr marL="2743200" lvl="5" indent="-355600">
              <a:lnSpc>
                <a:spcPct val="115000"/>
              </a:lnSpc>
              <a:spcBef>
                <a:spcPts val="2100"/>
              </a:spcBef>
              <a:spcAft>
                <a:spcPts val="0"/>
              </a:spcAft>
              <a:buClr>
                <a:schemeClr val="dk2"/>
              </a:buClr>
              <a:buSzPts val="2000"/>
              <a:buFont typeface="Questrial"/>
              <a:buChar char="■"/>
              <a:defRPr sz="2000">
                <a:solidFill>
                  <a:schemeClr val="dk2"/>
                </a:solidFill>
                <a:latin typeface="Questrial"/>
                <a:ea typeface="Questrial"/>
                <a:cs typeface="Questrial"/>
                <a:sym typeface="Questrial"/>
              </a:defRPr>
            </a:lvl6pPr>
            <a:lvl7pPr marL="3200400" lvl="6" indent="-355600">
              <a:lnSpc>
                <a:spcPct val="115000"/>
              </a:lnSpc>
              <a:spcBef>
                <a:spcPts val="2100"/>
              </a:spcBef>
              <a:spcAft>
                <a:spcPts val="0"/>
              </a:spcAft>
              <a:buClr>
                <a:schemeClr val="dk2"/>
              </a:buClr>
              <a:buSzPts val="2000"/>
              <a:buFont typeface="Questrial"/>
              <a:buChar char="●"/>
              <a:defRPr sz="2000">
                <a:solidFill>
                  <a:schemeClr val="dk2"/>
                </a:solidFill>
                <a:latin typeface="Questrial"/>
                <a:ea typeface="Questrial"/>
                <a:cs typeface="Questrial"/>
                <a:sym typeface="Questrial"/>
              </a:defRPr>
            </a:lvl7pPr>
            <a:lvl8pPr marL="3657600" lvl="7" indent="-355600">
              <a:lnSpc>
                <a:spcPct val="115000"/>
              </a:lnSpc>
              <a:spcBef>
                <a:spcPts val="2100"/>
              </a:spcBef>
              <a:spcAft>
                <a:spcPts val="0"/>
              </a:spcAft>
              <a:buClr>
                <a:schemeClr val="dk2"/>
              </a:buClr>
              <a:buSzPts val="2000"/>
              <a:buFont typeface="Questrial"/>
              <a:buChar char="○"/>
              <a:defRPr sz="2000">
                <a:solidFill>
                  <a:schemeClr val="dk2"/>
                </a:solidFill>
                <a:latin typeface="Questrial"/>
                <a:ea typeface="Questrial"/>
                <a:cs typeface="Questrial"/>
                <a:sym typeface="Questrial"/>
              </a:defRPr>
            </a:lvl8pPr>
            <a:lvl9pPr marL="4114800" lvl="8" indent="-355600">
              <a:lnSpc>
                <a:spcPct val="115000"/>
              </a:lnSpc>
              <a:spcBef>
                <a:spcPts val="2100"/>
              </a:spcBef>
              <a:spcAft>
                <a:spcPts val="2100"/>
              </a:spcAft>
              <a:buClr>
                <a:schemeClr val="dk2"/>
              </a:buClr>
              <a:buSzPts val="2000"/>
              <a:buFont typeface="Questrial"/>
              <a:buChar char="■"/>
              <a:defRPr sz="2000">
                <a:solidFill>
                  <a:schemeClr val="dk2"/>
                </a:solidFill>
                <a:latin typeface="Questrial"/>
                <a:ea typeface="Questrial"/>
                <a:cs typeface="Questrial"/>
                <a:sym typeface="Questrial"/>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5" r:id="rId5"/>
    <p:sldLayoutId id="2147483656" r:id="rId6"/>
    <p:sldLayoutId id="2147483657" r:id="rId7"/>
    <p:sldLayoutId id="2147483658" r:id="rId8"/>
    <p:sldLayoutId id="214748366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3.mov"/><Relationship Id="rId7" Type="http://schemas.openxmlformats.org/officeDocument/2006/relationships/image" Target="../media/image2.png"/><Relationship Id="rId2" Type="http://schemas.openxmlformats.org/officeDocument/2006/relationships/video" Target="../media/media2.mov"/><Relationship Id="rId1" Type="http://schemas.microsoft.com/office/2007/relationships/media" Target="../media/media2.mov"/><Relationship Id="rId6" Type="http://schemas.openxmlformats.org/officeDocument/2006/relationships/notesSlide" Target="../notesSlides/notesSlide6.xml"/><Relationship Id="rId5" Type="http://schemas.openxmlformats.org/officeDocument/2006/relationships/slideLayout" Target="../slideLayouts/slideLayout5.xml"/><Relationship Id="rId4" Type="http://schemas.openxmlformats.org/officeDocument/2006/relationships/video" Target="../media/media3.mov"/></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5.mov"/><Relationship Id="rId7" Type="http://schemas.openxmlformats.org/officeDocument/2006/relationships/image" Target="../media/image4.png"/><Relationship Id="rId2" Type="http://schemas.openxmlformats.org/officeDocument/2006/relationships/video" Target="../media/media4.mov"/><Relationship Id="rId1" Type="http://schemas.microsoft.com/office/2007/relationships/media" Target="../media/media4.mov"/><Relationship Id="rId6" Type="http://schemas.openxmlformats.org/officeDocument/2006/relationships/notesSlide" Target="../notesSlides/notesSlide7.xml"/><Relationship Id="rId5" Type="http://schemas.openxmlformats.org/officeDocument/2006/relationships/slideLayout" Target="../slideLayouts/slideLayout5.xml"/><Relationship Id="rId4" Type="http://schemas.openxmlformats.org/officeDocument/2006/relationships/video" Target="../media/media5.mov"/></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24"/>
          <p:cNvSpPr txBox="1">
            <a:spLocks noGrp="1"/>
          </p:cNvSpPr>
          <p:nvPr>
            <p:ph type="title"/>
          </p:nvPr>
        </p:nvSpPr>
        <p:spPr>
          <a:xfrm>
            <a:off x="3076831" y="2162432"/>
            <a:ext cx="10280823" cy="1407946"/>
          </a:xfrm>
          <a:prstGeom prst="rect">
            <a:avLst/>
          </a:prstGeom>
        </p:spPr>
        <p:txBody>
          <a:bodyPr spcFirstLastPara="1" wrap="square" lIns="121900" tIns="121900" rIns="121900" bIns="121900" anchor="t" anchorCtr="0">
            <a:noAutofit/>
          </a:bodyPr>
          <a:lstStyle/>
          <a:p>
            <a:r>
              <a:rPr lang="en" sz="3200" i="1" dirty="0">
                <a:solidFill>
                  <a:srgbClr val="92D050"/>
                </a:solidFill>
              </a:rPr>
              <a:t>Sentimental Analysis  on Movie Reviews</a:t>
            </a:r>
            <a:br>
              <a:rPr lang="en" sz="3200" i="1" dirty="0">
                <a:solidFill>
                  <a:srgbClr val="92D050"/>
                </a:solidFill>
              </a:rPr>
            </a:br>
            <a:r>
              <a:rPr lang="en" sz="3200" i="1" dirty="0">
                <a:solidFill>
                  <a:srgbClr val="92D050"/>
                </a:solidFill>
              </a:rPr>
              <a:t>					</a:t>
            </a:r>
            <a:r>
              <a:rPr lang="en-US" sz="1200" i="1" dirty="0">
                <a:solidFill>
                  <a:srgbClr val="FFFF00"/>
                </a:solidFill>
                <a:effectLst/>
                <a:latin typeface="Helvetica Neue" panose="02000503000000020004" pitchFamily="2" charset="0"/>
              </a:rPr>
              <a:t>Unveiling Audience Perspectives in the Film Industry</a:t>
            </a:r>
            <a:br>
              <a:rPr lang="en-US" sz="1000" dirty="0">
                <a:effectLst/>
                <a:latin typeface="Helvetica Neue" panose="02000503000000020004" pitchFamily="2" charset="0"/>
              </a:rPr>
            </a:br>
            <a:endParaRPr sz="3200" i="1" dirty="0">
              <a:solidFill>
                <a:srgbClr val="92D050"/>
              </a:solidFill>
            </a:endParaRPr>
          </a:p>
        </p:txBody>
      </p:sp>
      <p:sp>
        <p:nvSpPr>
          <p:cNvPr id="858" name="Google Shape;858;p24"/>
          <p:cNvSpPr txBox="1">
            <a:spLocks noGrp="1"/>
          </p:cNvSpPr>
          <p:nvPr>
            <p:ph type="subTitle" idx="3"/>
          </p:nvPr>
        </p:nvSpPr>
        <p:spPr>
          <a:xfrm>
            <a:off x="4178575" y="5566850"/>
            <a:ext cx="3763500" cy="7179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sz="3500" b="1" dirty="0">
                <a:solidFill>
                  <a:srgbClr val="92D050"/>
                </a:solidFill>
                <a:latin typeface="Architects Daughter"/>
                <a:ea typeface="Architects Daughter"/>
                <a:cs typeface="Architects Daughter"/>
                <a:sym typeface="Architects Daughter"/>
              </a:rPr>
              <a:t>2</a:t>
            </a:r>
            <a:endParaRPr sz="3500" b="1" dirty="0">
              <a:solidFill>
                <a:srgbClr val="92D050"/>
              </a:solidFill>
              <a:latin typeface="Architects Daughter"/>
              <a:ea typeface="Architects Daughter"/>
              <a:cs typeface="Architects Daughter"/>
              <a:sym typeface="Architects Daughter"/>
            </a:endParaRPr>
          </a:p>
        </p:txBody>
      </p:sp>
      <p:sp>
        <p:nvSpPr>
          <p:cNvPr id="859" name="Google Shape;859;p24"/>
          <p:cNvSpPr txBox="1">
            <a:spLocks noGrp="1"/>
          </p:cNvSpPr>
          <p:nvPr>
            <p:ph type="subTitle" idx="4"/>
          </p:nvPr>
        </p:nvSpPr>
        <p:spPr>
          <a:xfrm>
            <a:off x="7956075" y="5566850"/>
            <a:ext cx="3763500" cy="7179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sz="3500" b="1" dirty="0">
                <a:solidFill>
                  <a:srgbClr val="92D050"/>
                </a:solidFill>
                <a:latin typeface="Architects Daughter"/>
                <a:ea typeface="Architects Daughter"/>
                <a:cs typeface="Architects Daughter"/>
                <a:sym typeface="Architects Daughter"/>
              </a:rPr>
              <a:t>#1</a:t>
            </a:r>
            <a:endParaRPr sz="3500" b="1" dirty="0">
              <a:solidFill>
                <a:srgbClr val="92D050"/>
              </a:solidFill>
              <a:latin typeface="Architects Daughter"/>
              <a:ea typeface="Architects Daughter"/>
              <a:cs typeface="Architects Daughter"/>
              <a:sym typeface="Architects Daughter"/>
            </a:endParaRPr>
          </a:p>
        </p:txBody>
      </p:sp>
      <p:sp>
        <p:nvSpPr>
          <p:cNvPr id="861" name="Google Shape;861;p24"/>
          <p:cNvSpPr txBox="1">
            <a:spLocks noGrp="1"/>
          </p:cNvSpPr>
          <p:nvPr>
            <p:ph type="subTitle" idx="2"/>
          </p:nvPr>
        </p:nvSpPr>
        <p:spPr>
          <a:xfrm>
            <a:off x="414925" y="5566850"/>
            <a:ext cx="3763500" cy="7179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sz="3500" b="1" dirty="0">
                <a:solidFill>
                  <a:srgbClr val="92D050"/>
                </a:solidFill>
                <a:latin typeface="Architects Daughter"/>
                <a:ea typeface="Architects Daughter"/>
                <a:cs typeface="Architects Daughter"/>
                <a:sym typeface="Architects Daughter"/>
              </a:rPr>
              <a:t>12/09/2023</a:t>
            </a:r>
            <a:endParaRPr sz="3500" b="1" dirty="0">
              <a:solidFill>
                <a:srgbClr val="92D050"/>
              </a:solidFill>
              <a:latin typeface="Architects Daughter"/>
              <a:ea typeface="Architects Daughter"/>
              <a:cs typeface="Architects Daughter"/>
              <a:sym typeface="Architects Daughter"/>
            </a:endParaRPr>
          </a:p>
        </p:txBody>
      </p:sp>
      <p:sp>
        <p:nvSpPr>
          <p:cNvPr id="2" name="Google Shape;857;p24">
            <a:extLst>
              <a:ext uri="{FF2B5EF4-FFF2-40B4-BE49-F238E27FC236}">
                <a16:creationId xmlns:a16="http://schemas.microsoft.com/office/drawing/2014/main" id="{27F00FA5-CF60-361E-1F34-82739E9CDA98}"/>
              </a:ext>
            </a:extLst>
          </p:cNvPr>
          <p:cNvSpPr txBox="1">
            <a:spLocks/>
          </p:cNvSpPr>
          <p:nvPr/>
        </p:nvSpPr>
        <p:spPr>
          <a:xfrm>
            <a:off x="3366483" y="2994325"/>
            <a:ext cx="10280823" cy="717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500"/>
              <a:buFont typeface="Rubik"/>
              <a:buNone/>
              <a:defRPr sz="5500" b="1" i="0" u="none" strike="noStrike" cap="none">
                <a:solidFill>
                  <a:schemeClr val="dk1"/>
                </a:solidFill>
                <a:latin typeface="Rubik"/>
                <a:ea typeface="Rubik"/>
                <a:cs typeface="Rubik"/>
                <a:sym typeface="Rubik"/>
              </a:defRPr>
            </a:lvl1pPr>
            <a:lvl2pPr marR="0" lvl="1" algn="l" rtl="0">
              <a:lnSpc>
                <a:spcPct val="100000"/>
              </a:lnSpc>
              <a:spcBef>
                <a:spcPts val="0"/>
              </a:spcBef>
              <a:spcAft>
                <a:spcPts val="0"/>
              </a:spcAft>
              <a:buClr>
                <a:schemeClr val="dk1"/>
              </a:buClr>
              <a:buSzPts val="5500"/>
              <a:buFont typeface="Rubik"/>
              <a:buNone/>
              <a:defRPr sz="5500" b="1" i="0" u="none" strike="noStrike" cap="none">
                <a:solidFill>
                  <a:schemeClr val="dk1"/>
                </a:solidFill>
                <a:latin typeface="Rubik"/>
                <a:ea typeface="Rubik"/>
                <a:cs typeface="Rubik"/>
                <a:sym typeface="Rubik"/>
              </a:defRPr>
            </a:lvl2pPr>
            <a:lvl3pPr marR="0" lvl="2" algn="l" rtl="0">
              <a:lnSpc>
                <a:spcPct val="100000"/>
              </a:lnSpc>
              <a:spcBef>
                <a:spcPts val="0"/>
              </a:spcBef>
              <a:spcAft>
                <a:spcPts val="0"/>
              </a:spcAft>
              <a:buClr>
                <a:schemeClr val="dk1"/>
              </a:buClr>
              <a:buSzPts val="5500"/>
              <a:buFont typeface="Rubik"/>
              <a:buNone/>
              <a:defRPr sz="5500" b="1" i="0" u="none" strike="noStrike" cap="none">
                <a:solidFill>
                  <a:schemeClr val="dk1"/>
                </a:solidFill>
                <a:latin typeface="Rubik"/>
                <a:ea typeface="Rubik"/>
                <a:cs typeface="Rubik"/>
                <a:sym typeface="Rubik"/>
              </a:defRPr>
            </a:lvl3pPr>
            <a:lvl4pPr marR="0" lvl="3" algn="l" rtl="0">
              <a:lnSpc>
                <a:spcPct val="100000"/>
              </a:lnSpc>
              <a:spcBef>
                <a:spcPts val="0"/>
              </a:spcBef>
              <a:spcAft>
                <a:spcPts val="0"/>
              </a:spcAft>
              <a:buClr>
                <a:schemeClr val="dk1"/>
              </a:buClr>
              <a:buSzPts val="5500"/>
              <a:buFont typeface="Rubik"/>
              <a:buNone/>
              <a:defRPr sz="5500" b="1" i="0" u="none" strike="noStrike" cap="none">
                <a:solidFill>
                  <a:schemeClr val="dk1"/>
                </a:solidFill>
                <a:latin typeface="Rubik"/>
                <a:ea typeface="Rubik"/>
                <a:cs typeface="Rubik"/>
                <a:sym typeface="Rubik"/>
              </a:defRPr>
            </a:lvl4pPr>
            <a:lvl5pPr marR="0" lvl="4" algn="l" rtl="0">
              <a:lnSpc>
                <a:spcPct val="100000"/>
              </a:lnSpc>
              <a:spcBef>
                <a:spcPts val="0"/>
              </a:spcBef>
              <a:spcAft>
                <a:spcPts val="0"/>
              </a:spcAft>
              <a:buClr>
                <a:schemeClr val="dk1"/>
              </a:buClr>
              <a:buSzPts val="5500"/>
              <a:buFont typeface="Rubik"/>
              <a:buNone/>
              <a:defRPr sz="5500" b="1" i="0" u="none" strike="noStrike" cap="none">
                <a:solidFill>
                  <a:schemeClr val="dk1"/>
                </a:solidFill>
                <a:latin typeface="Rubik"/>
                <a:ea typeface="Rubik"/>
                <a:cs typeface="Rubik"/>
                <a:sym typeface="Rubik"/>
              </a:defRPr>
            </a:lvl5pPr>
            <a:lvl6pPr marR="0" lvl="5" algn="l" rtl="0">
              <a:lnSpc>
                <a:spcPct val="100000"/>
              </a:lnSpc>
              <a:spcBef>
                <a:spcPts val="0"/>
              </a:spcBef>
              <a:spcAft>
                <a:spcPts val="0"/>
              </a:spcAft>
              <a:buClr>
                <a:schemeClr val="dk1"/>
              </a:buClr>
              <a:buSzPts val="5500"/>
              <a:buFont typeface="Rubik"/>
              <a:buNone/>
              <a:defRPr sz="5500" b="1" i="0" u="none" strike="noStrike" cap="none">
                <a:solidFill>
                  <a:schemeClr val="dk1"/>
                </a:solidFill>
                <a:latin typeface="Rubik"/>
                <a:ea typeface="Rubik"/>
                <a:cs typeface="Rubik"/>
                <a:sym typeface="Rubik"/>
              </a:defRPr>
            </a:lvl6pPr>
            <a:lvl7pPr marR="0" lvl="6" algn="l" rtl="0">
              <a:lnSpc>
                <a:spcPct val="100000"/>
              </a:lnSpc>
              <a:spcBef>
                <a:spcPts val="0"/>
              </a:spcBef>
              <a:spcAft>
                <a:spcPts val="0"/>
              </a:spcAft>
              <a:buClr>
                <a:schemeClr val="dk1"/>
              </a:buClr>
              <a:buSzPts val="5500"/>
              <a:buFont typeface="Rubik"/>
              <a:buNone/>
              <a:defRPr sz="5500" b="1" i="0" u="none" strike="noStrike" cap="none">
                <a:solidFill>
                  <a:schemeClr val="dk1"/>
                </a:solidFill>
                <a:latin typeface="Rubik"/>
                <a:ea typeface="Rubik"/>
                <a:cs typeface="Rubik"/>
                <a:sym typeface="Rubik"/>
              </a:defRPr>
            </a:lvl7pPr>
            <a:lvl8pPr marR="0" lvl="7" algn="l" rtl="0">
              <a:lnSpc>
                <a:spcPct val="100000"/>
              </a:lnSpc>
              <a:spcBef>
                <a:spcPts val="0"/>
              </a:spcBef>
              <a:spcAft>
                <a:spcPts val="0"/>
              </a:spcAft>
              <a:buClr>
                <a:schemeClr val="dk1"/>
              </a:buClr>
              <a:buSzPts val="5500"/>
              <a:buFont typeface="Rubik"/>
              <a:buNone/>
              <a:defRPr sz="5500" b="1" i="0" u="none" strike="noStrike" cap="none">
                <a:solidFill>
                  <a:schemeClr val="dk1"/>
                </a:solidFill>
                <a:latin typeface="Rubik"/>
                <a:ea typeface="Rubik"/>
                <a:cs typeface="Rubik"/>
                <a:sym typeface="Rubik"/>
              </a:defRPr>
            </a:lvl8pPr>
            <a:lvl9pPr marR="0" lvl="8" algn="l" rtl="0">
              <a:lnSpc>
                <a:spcPct val="100000"/>
              </a:lnSpc>
              <a:spcBef>
                <a:spcPts val="0"/>
              </a:spcBef>
              <a:spcAft>
                <a:spcPts val="0"/>
              </a:spcAft>
              <a:buClr>
                <a:schemeClr val="dk1"/>
              </a:buClr>
              <a:buSzPts val="5500"/>
              <a:buFont typeface="Rubik"/>
              <a:buNone/>
              <a:defRPr sz="5500" b="1" i="0" u="none" strike="noStrike" cap="none">
                <a:solidFill>
                  <a:schemeClr val="dk1"/>
                </a:solidFill>
                <a:latin typeface="Rubik"/>
                <a:ea typeface="Rubik"/>
                <a:cs typeface="Rubik"/>
                <a:sym typeface="Rubik"/>
              </a:defRPr>
            </a:lvl9pPr>
          </a:lstStyle>
          <a:p>
            <a:endParaRPr lang="en-US" sz="3200" i="1" dirty="0">
              <a:solidFill>
                <a:srgbClr val="92D050"/>
              </a:solidFill>
              <a:latin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48E76B6A-9164-51D7-7A3D-99BCAC99FD3B}"/>
              </a:ext>
            </a:extLst>
          </p:cNvPr>
          <p:cNvSpPr>
            <a:spLocks noGrp="1"/>
          </p:cNvSpPr>
          <p:nvPr>
            <p:ph type="subTitle" idx="1"/>
          </p:nvPr>
        </p:nvSpPr>
        <p:spPr/>
        <p:txBody>
          <a:bodyPr/>
          <a:lstStyle/>
          <a:p>
            <a:r>
              <a:rPr lang="en-US" sz="2000" dirty="0"/>
              <a:t>Decision Tree:</a:t>
            </a:r>
          </a:p>
        </p:txBody>
      </p:sp>
      <p:sp>
        <p:nvSpPr>
          <p:cNvPr id="3" name="Title 2">
            <a:extLst>
              <a:ext uri="{FF2B5EF4-FFF2-40B4-BE49-F238E27FC236}">
                <a16:creationId xmlns:a16="http://schemas.microsoft.com/office/drawing/2014/main" id="{FB150394-59D1-D4CA-EF2F-DCCF548C5849}"/>
              </a:ext>
            </a:extLst>
          </p:cNvPr>
          <p:cNvSpPr>
            <a:spLocks noGrp="1"/>
          </p:cNvSpPr>
          <p:nvPr>
            <p:ph type="title"/>
          </p:nvPr>
        </p:nvSpPr>
        <p:spPr/>
        <p:txBody>
          <a:bodyPr/>
          <a:lstStyle/>
          <a:p>
            <a:r>
              <a:rPr lang="en-US" dirty="0"/>
              <a:t>Methodologies:</a:t>
            </a:r>
          </a:p>
        </p:txBody>
      </p:sp>
      <p:sp>
        <p:nvSpPr>
          <p:cNvPr id="4" name="Text Placeholder 3">
            <a:extLst>
              <a:ext uri="{FF2B5EF4-FFF2-40B4-BE49-F238E27FC236}">
                <a16:creationId xmlns:a16="http://schemas.microsoft.com/office/drawing/2014/main" id="{94B44198-4F3E-9C7D-3802-F6B584159871}"/>
              </a:ext>
            </a:extLst>
          </p:cNvPr>
          <p:cNvSpPr>
            <a:spLocks noGrp="1"/>
          </p:cNvSpPr>
          <p:nvPr>
            <p:ph type="body" idx="2"/>
          </p:nvPr>
        </p:nvSpPr>
        <p:spPr>
          <a:xfrm>
            <a:off x="4967926" y="3044857"/>
            <a:ext cx="7409468" cy="3110845"/>
          </a:xfrm>
        </p:spPr>
        <p:txBody>
          <a:bodyPr/>
          <a:lstStyle/>
          <a:p>
            <a:pPr marL="101600" indent="0">
              <a:buNone/>
            </a:pPr>
            <a:r>
              <a:rPr lang="en-US" sz="1400" dirty="0"/>
              <a:t>A decision tree is a non-parametric supervised learning algorithm, which is utilized for both classification and regression tasks. we have used decision tree for sentiment analysis in movie reviews by learning patterns and making decisions based on features extracted from the text data.</a:t>
            </a:r>
          </a:p>
          <a:p>
            <a:pPr marL="101600" indent="0">
              <a:buNone/>
            </a:pPr>
            <a:r>
              <a:rPr lang="en-US" sz="1400" b="1" dirty="0"/>
              <a:t>XGBOOST:</a:t>
            </a:r>
          </a:p>
          <a:p>
            <a:pPr marL="101600" indent="0">
              <a:buNone/>
            </a:pPr>
            <a:r>
              <a:rPr lang="en-US" sz="1400" dirty="0" err="1"/>
              <a:t>XGBoost</a:t>
            </a:r>
            <a:r>
              <a:rPr lang="en-US" sz="1400" dirty="0"/>
              <a:t> stands for Extreme Gradient Boosting, which is scalable and highly accurate. The steps included are Data Preparing, Data preprocessing in which we preprocessed and cleaned our text data(IMDB dataset), Feature extraction in which we convert our text data into numerical form that our model can understand(like Bag of words or TF-IDF) we used TF-IDF, Then we split our data into test data and training dataset, then training the </a:t>
            </a:r>
            <a:r>
              <a:rPr lang="en-US" sz="1400" dirty="0" err="1"/>
              <a:t>XGBoost</a:t>
            </a:r>
            <a:r>
              <a:rPr lang="en-US" sz="1400" dirty="0"/>
              <a:t> Classifier, then evaluating the model and making predictions and then </a:t>
            </a:r>
            <a:r>
              <a:rPr lang="en-US" sz="1400" dirty="0" err="1"/>
              <a:t>visualising</a:t>
            </a:r>
            <a:r>
              <a:rPr lang="en-US" sz="1400" dirty="0"/>
              <a:t> the data.</a:t>
            </a:r>
          </a:p>
        </p:txBody>
      </p:sp>
    </p:spTree>
    <p:extLst>
      <p:ext uri="{BB962C8B-B14F-4D97-AF65-F5344CB8AC3E}">
        <p14:creationId xmlns:p14="http://schemas.microsoft.com/office/powerpoint/2010/main" val="2185959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30"/>
          <p:cNvSpPr txBox="1">
            <a:spLocks noGrp="1"/>
          </p:cNvSpPr>
          <p:nvPr>
            <p:ph type="title"/>
          </p:nvPr>
        </p:nvSpPr>
        <p:spPr>
          <a:xfrm>
            <a:off x="3113902" y="135924"/>
            <a:ext cx="8575590" cy="840259"/>
          </a:xfrm>
          <a:prstGeom prst="rect">
            <a:avLst/>
          </a:prstGeom>
        </p:spPr>
        <p:txBody>
          <a:bodyPr spcFirstLastPara="1" wrap="square" lIns="121900" tIns="121900" rIns="121900" bIns="121900" anchor="t" anchorCtr="0">
            <a:noAutofit/>
          </a:bodyPr>
          <a:lstStyle/>
          <a:p>
            <a:pPr algn="l"/>
            <a:r>
              <a:rPr lang="en-US" sz="3200" i="1" dirty="0">
                <a:solidFill>
                  <a:schemeClr val="bg1">
                    <a:lumMod val="95000"/>
                    <a:lumOff val="5000"/>
                  </a:schemeClr>
                </a:solidFill>
                <a:latin typeface="Calibri" panose="020F0502020204030204" pitchFamily="34" charset="0"/>
                <a:cs typeface="Calibri" panose="020F0502020204030204" pitchFamily="34" charset="0"/>
              </a:rPr>
              <a:t>Results:</a:t>
            </a:r>
            <a:endParaRPr sz="3200" i="1" dirty="0">
              <a:solidFill>
                <a:schemeClr val="bg1">
                  <a:lumMod val="95000"/>
                  <a:lumOff val="5000"/>
                </a:schemeClr>
              </a:solidFill>
              <a:latin typeface="Calibri" panose="020F0502020204030204" pitchFamily="34" charset="0"/>
              <a:cs typeface="Calibri" panose="020F0502020204030204" pitchFamily="34" charset="0"/>
            </a:endParaRPr>
          </a:p>
        </p:txBody>
      </p:sp>
      <p:sp>
        <p:nvSpPr>
          <p:cNvPr id="2" name="Google Shape;1157;p30">
            <a:extLst>
              <a:ext uri="{FF2B5EF4-FFF2-40B4-BE49-F238E27FC236}">
                <a16:creationId xmlns:a16="http://schemas.microsoft.com/office/drawing/2014/main" id="{D2DA0292-3BB4-F526-FAF5-1816834B584F}"/>
              </a:ext>
            </a:extLst>
          </p:cNvPr>
          <p:cNvSpPr txBox="1">
            <a:spLocks/>
          </p:cNvSpPr>
          <p:nvPr/>
        </p:nvSpPr>
        <p:spPr>
          <a:xfrm>
            <a:off x="7339914" y="518982"/>
            <a:ext cx="4349578" cy="6067169"/>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1pPr>
            <a:lvl2pPr marR="0" lvl="1"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2pPr>
            <a:lvl3pPr marR="0" lvl="2"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3pPr>
            <a:lvl4pPr marR="0" lvl="3"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4pPr>
            <a:lvl5pPr marR="0" lvl="4"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5pPr>
            <a:lvl6pPr marR="0" lvl="5"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6pPr>
            <a:lvl7pPr marR="0" lvl="6"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7pPr>
            <a:lvl8pPr marR="0" lvl="7"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8pPr>
            <a:lvl9pPr marR="0" lvl="8"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9pPr>
          </a:lstStyle>
          <a:p>
            <a:pPr algn="ctr"/>
            <a:endParaRPr lang="en-US" sz="2800" i="1" dirty="0">
              <a:solidFill>
                <a:schemeClr val="bg1">
                  <a:lumMod val="95000"/>
                  <a:lumOff val="5000"/>
                </a:schemeClr>
              </a:solidFill>
              <a:latin typeface="Calibri" panose="020F0502020204030204" pitchFamily="34" charset="0"/>
              <a:ea typeface="Questrial" pitchFamily="2" charset="77"/>
              <a:cs typeface="Calibri" panose="020F0502020204030204" pitchFamily="34" charset="0"/>
            </a:endParaRPr>
          </a:p>
        </p:txBody>
      </p:sp>
      <p:sp>
        <p:nvSpPr>
          <p:cNvPr id="4" name="Google Shape;1157;p30">
            <a:extLst>
              <a:ext uri="{FF2B5EF4-FFF2-40B4-BE49-F238E27FC236}">
                <a16:creationId xmlns:a16="http://schemas.microsoft.com/office/drawing/2014/main" id="{150DD3CA-B3FE-8E5C-1D09-FA6C7883DAA3}"/>
              </a:ext>
            </a:extLst>
          </p:cNvPr>
          <p:cNvSpPr txBox="1">
            <a:spLocks/>
          </p:cNvSpPr>
          <p:nvPr/>
        </p:nvSpPr>
        <p:spPr>
          <a:xfrm>
            <a:off x="3113902" y="939111"/>
            <a:ext cx="2174790" cy="84025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1pPr>
            <a:lvl2pPr marR="0" lvl="1"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2pPr>
            <a:lvl3pPr marR="0" lvl="2"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3pPr>
            <a:lvl4pPr marR="0" lvl="3"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4pPr>
            <a:lvl5pPr marR="0" lvl="4"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5pPr>
            <a:lvl6pPr marR="0" lvl="5"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6pPr>
            <a:lvl7pPr marR="0" lvl="6"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7pPr>
            <a:lvl8pPr marR="0" lvl="7"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8pPr>
            <a:lvl9pPr marR="0" lvl="8"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9pPr>
          </a:lstStyle>
          <a:p>
            <a:pPr algn="l"/>
            <a:r>
              <a:rPr lang="en-US" sz="2000" i="1" dirty="0">
                <a:solidFill>
                  <a:schemeClr val="bg1">
                    <a:lumMod val="95000"/>
                    <a:lumOff val="5000"/>
                  </a:schemeClr>
                </a:solidFill>
                <a:latin typeface="Calibri" panose="020F0502020204030204" pitchFamily="34" charset="0"/>
                <a:cs typeface="Calibri" panose="020F0502020204030204" pitchFamily="34" charset="0"/>
              </a:rPr>
              <a:t>Neural Network:</a:t>
            </a:r>
          </a:p>
        </p:txBody>
      </p:sp>
      <p:pic>
        <p:nvPicPr>
          <p:cNvPr id="3" name="Picture 2">
            <a:extLst>
              <a:ext uri="{FF2B5EF4-FFF2-40B4-BE49-F238E27FC236}">
                <a16:creationId xmlns:a16="http://schemas.microsoft.com/office/drawing/2014/main" id="{2ACF135A-FE7B-B17E-19E2-0B5A24264CA6}"/>
              </a:ext>
            </a:extLst>
          </p:cNvPr>
          <p:cNvPicPr>
            <a:picLocks noChangeAspect="1"/>
          </p:cNvPicPr>
          <p:nvPr/>
        </p:nvPicPr>
        <p:blipFill>
          <a:blip r:embed="rId3"/>
          <a:stretch>
            <a:fillRect/>
          </a:stretch>
        </p:blipFill>
        <p:spPr>
          <a:xfrm>
            <a:off x="3322910" y="1875933"/>
            <a:ext cx="8157573" cy="2675739"/>
          </a:xfrm>
          <a:prstGeom prst="rect">
            <a:avLst/>
          </a:prstGeom>
        </p:spPr>
      </p:pic>
    </p:spTree>
    <p:extLst>
      <p:ext uri="{BB962C8B-B14F-4D97-AF65-F5344CB8AC3E}">
        <p14:creationId xmlns:p14="http://schemas.microsoft.com/office/powerpoint/2010/main" val="33993238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30"/>
          <p:cNvSpPr txBox="1">
            <a:spLocks noGrp="1"/>
          </p:cNvSpPr>
          <p:nvPr>
            <p:ph type="title"/>
          </p:nvPr>
        </p:nvSpPr>
        <p:spPr>
          <a:xfrm>
            <a:off x="3113902" y="135924"/>
            <a:ext cx="8575590" cy="840259"/>
          </a:xfrm>
          <a:prstGeom prst="rect">
            <a:avLst/>
          </a:prstGeom>
        </p:spPr>
        <p:txBody>
          <a:bodyPr spcFirstLastPara="1" wrap="square" lIns="121900" tIns="121900" rIns="121900" bIns="121900" anchor="t" anchorCtr="0">
            <a:noAutofit/>
          </a:bodyPr>
          <a:lstStyle/>
          <a:p>
            <a:pPr algn="l"/>
            <a:r>
              <a:rPr lang="en-US" sz="3200" i="1" dirty="0">
                <a:solidFill>
                  <a:schemeClr val="bg1">
                    <a:lumMod val="95000"/>
                    <a:lumOff val="5000"/>
                  </a:schemeClr>
                </a:solidFill>
                <a:latin typeface="Calibri" panose="020F0502020204030204" pitchFamily="34" charset="0"/>
                <a:cs typeface="Calibri" panose="020F0502020204030204" pitchFamily="34" charset="0"/>
              </a:rPr>
              <a:t>Results:</a:t>
            </a:r>
            <a:endParaRPr sz="3200" i="1" dirty="0">
              <a:solidFill>
                <a:schemeClr val="bg1">
                  <a:lumMod val="95000"/>
                  <a:lumOff val="5000"/>
                </a:schemeClr>
              </a:solidFill>
              <a:latin typeface="Calibri" panose="020F0502020204030204" pitchFamily="34" charset="0"/>
              <a:cs typeface="Calibri" panose="020F0502020204030204" pitchFamily="34" charset="0"/>
            </a:endParaRPr>
          </a:p>
        </p:txBody>
      </p:sp>
      <p:sp>
        <p:nvSpPr>
          <p:cNvPr id="2" name="Google Shape;1157;p30">
            <a:extLst>
              <a:ext uri="{FF2B5EF4-FFF2-40B4-BE49-F238E27FC236}">
                <a16:creationId xmlns:a16="http://schemas.microsoft.com/office/drawing/2014/main" id="{D2DA0292-3BB4-F526-FAF5-1816834B584F}"/>
              </a:ext>
            </a:extLst>
          </p:cNvPr>
          <p:cNvSpPr txBox="1">
            <a:spLocks/>
          </p:cNvSpPr>
          <p:nvPr/>
        </p:nvSpPr>
        <p:spPr>
          <a:xfrm>
            <a:off x="7339914" y="518982"/>
            <a:ext cx="4349578" cy="6067169"/>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1pPr>
            <a:lvl2pPr marR="0" lvl="1"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2pPr>
            <a:lvl3pPr marR="0" lvl="2"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3pPr>
            <a:lvl4pPr marR="0" lvl="3"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4pPr>
            <a:lvl5pPr marR="0" lvl="4"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5pPr>
            <a:lvl6pPr marR="0" lvl="5"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6pPr>
            <a:lvl7pPr marR="0" lvl="6"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7pPr>
            <a:lvl8pPr marR="0" lvl="7"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8pPr>
            <a:lvl9pPr marR="0" lvl="8"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9pPr>
          </a:lstStyle>
          <a:p>
            <a:pPr algn="ctr"/>
            <a:endParaRPr lang="en-US" sz="2800" i="1" dirty="0">
              <a:solidFill>
                <a:schemeClr val="bg1">
                  <a:lumMod val="95000"/>
                  <a:lumOff val="5000"/>
                </a:schemeClr>
              </a:solidFill>
              <a:latin typeface="Calibri" panose="020F0502020204030204" pitchFamily="34" charset="0"/>
              <a:ea typeface="Questrial" pitchFamily="2" charset="77"/>
              <a:cs typeface="Calibri" panose="020F0502020204030204" pitchFamily="34" charset="0"/>
            </a:endParaRPr>
          </a:p>
        </p:txBody>
      </p:sp>
      <p:sp>
        <p:nvSpPr>
          <p:cNvPr id="4" name="Google Shape;1157;p30">
            <a:extLst>
              <a:ext uri="{FF2B5EF4-FFF2-40B4-BE49-F238E27FC236}">
                <a16:creationId xmlns:a16="http://schemas.microsoft.com/office/drawing/2014/main" id="{150DD3CA-B3FE-8E5C-1D09-FA6C7883DAA3}"/>
              </a:ext>
            </a:extLst>
          </p:cNvPr>
          <p:cNvSpPr txBox="1">
            <a:spLocks/>
          </p:cNvSpPr>
          <p:nvPr/>
        </p:nvSpPr>
        <p:spPr>
          <a:xfrm>
            <a:off x="3113902" y="939111"/>
            <a:ext cx="2174790" cy="84025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1pPr>
            <a:lvl2pPr marR="0" lvl="1"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2pPr>
            <a:lvl3pPr marR="0" lvl="2"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3pPr>
            <a:lvl4pPr marR="0" lvl="3"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4pPr>
            <a:lvl5pPr marR="0" lvl="4"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5pPr>
            <a:lvl6pPr marR="0" lvl="5"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6pPr>
            <a:lvl7pPr marR="0" lvl="6"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7pPr>
            <a:lvl8pPr marR="0" lvl="7"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8pPr>
            <a:lvl9pPr marR="0" lvl="8"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9pPr>
          </a:lstStyle>
          <a:p>
            <a:pPr algn="l"/>
            <a:r>
              <a:rPr lang="en-US" sz="2000" i="1" dirty="0">
                <a:solidFill>
                  <a:schemeClr val="bg1">
                    <a:lumMod val="95000"/>
                    <a:lumOff val="5000"/>
                  </a:schemeClr>
                </a:solidFill>
                <a:latin typeface="Calibri" panose="020F0502020204030204" pitchFamily="34" charset="0"/>
                <a:cs typeface="Calibri" panose="020F0502020204030204" pitchFamily="34" charset="0"/>
              </a:rPr>
              <a:t>Decision Tree:</a:t>
            </a:r>
          </a:p>
        </p:txBody>
      </p:sp>
      <p:pic>
        <p:nvPicPr>
          <p:cNvPr id="6" name="Picture 5">
            <a:extLst>
              <a:ext uri="{FF2B5EF4-FFF2-40B4-BE49-F238E27FC236}">
                <a16:creationId xmlns:a16="http://schemas.microsoft.com/office/drawing/2014/main" id="{8988920D-EEFA-E6FA-22E9-3711BD55EF35}"/>
              </a:ext>
            </a:extLst>
          </p:cNvPr>
          <p:cNvPicPr>
            <a:picLocks noChangeAspect="1"/>
          </p:cNvPicPr>
          <p:nvPr/>
        </p:nvPicPr>
        <p:blipFill>
          <a:blip r:embed="rId3"/>
          <a:stretch>
            <a:fillRect/>
          </a:stretch>
        </p:blipFill>
        <p:spPr>
          <a:xfrm>
            <a:off x="4739959" y="1839459"/>
            <a:ext cx="6355389" cy="3197935"/>
          </a:xfrm>
          <a:prstGeom prst="rect">
            <a:avLst/>
          </a:prstGeom>
        </p:spPr>
      </p:pic>
    </p:spTree>
    <p:extLst>
      <p:ext uri="{BB962C8B-B14F-4D97-AF65-F5344CB8AC3E}">
        <p14:creationId xmlns:p14="http://schemas.microsoft.com/office/powerpoint/2010/main" val="40747662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30"/>
          <p:cNvSpPr txBox="1">
            <a:spLocks noGrp="1"/>
          </p:cNvSpPr>
          <p:nvPr>
            <p:ph type="title"/>
          </p:nvPr>
        </p:nvSpPr>
        <p:spPr>
          <a:xfrm>
            <a:off x="3113902" y="135924"/>
            <a:ext cx="8575590" cy="840259"/>
          </a:xfrm>
          <a:prstGeom prst="rect">
            <a:avLst/>
          </a:prstGeom>
        </p:spPr>
        <p:txBody>
          <a:bodyPr spcFirstLastPara="1" wrap="square" lIns="121900" tIns="121900" rIns="121900" bIns="121900" anchor="t" anchorCtr="0">
            <a:noAutofit/>
          </a:bodyPr>
          <a:lstStyle/>
          <a:p>
            <a:pPr algn="l"/>
            <a:r>
              <a:rPr lang="en-US" sz="3200" i="1" dirty="0">
                <a:solidFill>
                  <a:schemeClr val="bg1">
                    <a:lumMod val="95000"/>
                    <a:lumOff val="5000"/>
                  </a:schemeClr>
                </a:solidFill>
                <a:latin typeface="Calibri" panose="020F0502020204030204" pitchFamily="34" charset="0"/>
                <a:cs typeface="Calibri" panose="020F0502020204030204" pitchFamily="34" charset="0"/>
              </a:rPr>
              <a:t>Results:</a:t>
            </a:r>
            <a:endParaRPr sz="3200" i="1" dirty="0">
              <a:solidFill>
                <a:schemeClr val="bg1">
                  <a:lumMod val="95000"/>
                  <a:lumOff val="5000"/>
                </a:schemeClr>
              </a:solidFill>
              <a:latin typeface="Calibri" panose="020F0502020204030204" pitchFamily="34" charset="0"/>
              <a:cs typeface="Calibri" panose="020F0502020204030204" pitchFamily="34" charset="0"/>
            </a:endParaRPr>
          </a:p>
        </p:txBody>
      </p:sp>
      <p:sp>
        <p:nvSpPr>
          <p:cNvPr id="2" name="Google Shape;1157;p30">
            <a:extLst>
              <a:ext uri="{FF2B5EF4-FFF2-40B4-BE49-F238E27FC236}">
                <a16:creationId xmlns:a16="http://schemas.microsoft.com/office/drawing/2014/main" id="{D2DA0292-3BB4-F526-FAF5-1816834B584F}"/>
              </a:ext>
            </a:extLst>
          </p:cNvPr>
          <p:cNvSpPr txBox="1">
            <a:spLocks/>
          </p:cNvSpPr>
          <p:nvPr/>
        </p:nvSpPr>
        <p:spPr>
          <a:xfrm>
            <a:off x="7339914" y="518982"/>
            <a:ext cx="4349578" cy="6067169"/>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1pPr>
            <a:lvl2pPr marR="0" lvl="1"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2pPr>
            <a:lvl3pPr marR="0" lvl="2"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3pPr>
            <a:lvl4pPr marR="0" lvl="3"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4pPr>
            <a:lvl5pPr marR="0" lvl="4"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5pPr>
            <a:lvl6pPr marR="0" lvl="5"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6pPr>
            <a:lvl7pPr marR="0" lvl="6"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7pPr>
            <a:lvl8pPr marR="0" lvl="7"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8pPr>
            <a:lvl9pPr marR="0" lvl="8"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9pPr>
          </a:lstStyle>
          <a:p>
            <a:pPr algn="ctr"/>
            <a:endParaRPr lang="en-US" sz="2800" i="1" dirty="0">
              <a:solidFill>
                <a:schemeClr val="bg1">
                  <a:lumMod val="95000"/>
                  <a:lumOff val="5000"/>
                </a:schemeClr>
              </a:solidFill>
              <a:latin typeface="Calibri" panose="020F0502020204030204" pitchFamily="34" charset="0"/>
              <a:ea typeface="Questrial" pitchFamily="2" charset="77"/>
              <a:cs typeface="Calibri" panose="020F0502020204030204" pitchFamily="34" charset="0"/>
            </a:endParaRPr>
          </a:p>
        </p:txBody>
      </p:sp>
      <p:sp>
        <p:nvSpPr>
          <p:cNvPr id="4" name="Google Shape;1157;p30">
            <a:extLst>
              <a:ext uri="{FF2B5EF4-FFF2-40B4-BE49-F238E27FC236}">
                <a16:creationId xmlns:a16="http://schemas.microsoft.com/office/drawing/2014/main" id="{150DD3CA-B3FE-8E5C-1D09-FA6C7883DAA3}"/>
              </a:ext>
            </a:extLst>
          </p:cNvPr>
          <p:cNvSpPr txBox="1">
            <a:spLocks/>
          </p:cNvSpPr>
          <p:nvPr/>
        </p:nvSpPr>
        <p:spPr>
          <a:xfrm>
            <a:off x="3113902" y="939111"/>
            <a:ext cx="2174790" cy="84025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1pPr>
            <a:lvl2pPr marR="0" lvl="1"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2pPr>
            <a:lvl3pPr marR="0" lvl="2"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3pPr>
            <a:lvl4pPr marR="0" lvl="3"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4pPr>
            <a:lvl5pPr marR="0" lvl="4"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5pPr>
            <a:lvl6pPr marR="0" lvl="5"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6pPr>
            <a:lvl7pPr marR="0" lvl="6"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7pPr>
            <a:lvl8pPr marR="0" lvl="7"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8pPr>
            <a:lvl9pPr marR="0" lvl="8"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9pPr>
          </a:lstStyle>
          <a:p>
            <a:pPr algn="l"/>
            <a:r>
              <a:rPr lang="en-US" sz="2000" i="1" dirty="0">
                <a:solidFill>
                  <a:schemeClr val="bg1">
                    <a:lumMod val="95000"/>
                    <a:lumOff val="5000"/>
                  </a:schemeClr>
                </a:solidFill>
                <a:latin typeface="Calibri" panose="020F0502020204030204" pitchFamily="34" charset="0"/>
                <a:cs typeface="Calibri" panose="020F0502020204030204" pitchFamily="34" charset="0"/>
              </a:rPr>
              <a:t>Naïve Bayes:</a:t>
            </a:r>
          </a:p>
        </p:txBody>
      </p:sp>
      <p:pic>
        <p:nvPicPr>
          <p:cNvPr id="3" name="Picture 2">
            <a:extLst>
              <a:ext uri="{FF2B5EF4-FFF2-40B4-BE49-F238E27FC236}">
                <a16:creationId xmlns:a16="http://schemas.microsoft.com/office/drawing/2014/main" id="{3349631A-8526-8EB9-B882-E1EF16574698}"/>
              </a:ext>
            </a:extLst>
          </p:cNvPr>
          <p:cNvPicPr>
            <a:picLocks noChangeAspect="1"/>
          </p:cNvPicPr>
          <p:nvPr/>
        </p:nvPicPr>
        <p:blipFill>
          <a:blip r:embed="rId3"/>
          <a:stretch>
            <a:fillRect/>
          </a:stretch>
        </p:blipFill>
        <p:spPr>
          <a:xfrm>
            <a:off x="5162626" y="1555423"/>
            <a:ext cx="5925847" cy="4667033"/>
          </a:xfrm>
          <a:prstGeom prst="rect">
            <a:avLst/>
          </a:prstGeom>
        </p:spPr>
      </p:pic>
    </p:spTree>
    <p:extLst>
      <p:ext uri="{BB962C8B-B14F-4D97-AF65-F5344CB8AC3E}">
        <p14:creationId xmlns:p14="http://schemas.microsoft.com/office/powerpoint/2010/main" val="35569191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30"/>
          <p:cNvSpPr txBox="1">
            <a:spLocks noGrp="1"/>
          </p:cNvSpPr>
          <p:nvPr>
            <p:ph type="title"/>
          </p:nvPr>
        </p:nvSpPr>
        <p:spPr>
          <a:xfrm>
            <a:off x="3113902" y="135924"/>
            <a:ext cx="8575590" cy="840259"/>
          </a:xfrm>
          <a:prstGeom prst="rect">
            <a:avLst/>
          </a:prstGeom>
        </p:spPr>
        <p:txBody>
          <a:bodyPr spcFirstLastPara="1" wrap="square" lIns="121900" tIns="121900" rIns="121900" bIns="121900" anchor="t" anchorCtr="0">
            <a:noAutofit/>
          </a:bodyPr>
          <a:lstStyle/>
          <a:p>
            <a:pPr algn="l"/>
            <a:r>
              <a:rPr lang="en-US" sz="3200" i="1" dirty="0">
                <a:solidFill>
                  <a:schemeClr val="bg1">
                    <a:lumMod val="95000"/>
                    <a:lumOff val="5000"/>
                  </a:schemeClr>
                </a:solidFill>
                <a:latin typeface="Calibri" panose="020F0502020204030204" pitchFamily="34" charset="0"/>
                <a:cs typeface="Calibri" panose="020F0502020204030204" pitchFamily="34" charset="0"/>
              </a:rPr>
              <a:t>Results:</a:t>
            </a:r>
            <a:endParaRPr sz="3200" i="1" dirty="0">
              <a:solidFill>
                <a:schemeClr val="bg1">
                  <a:lumMod val="95000"/>
                  <a:lumOff val="5000"/>
                </a:schemeClr>
              </a:solidFill>
              <a:latin typeface="Calibri" panose="020F0502020204030204" pitchFamily="34" charset="0"/>
              <a:cs typeface="Calibri" panose="020F0502020204030204" pitchFamily="34" charset="0"/>
            </a:endParaRPr>
          </a:p>
        </p:txBody>
      </p:sp>
      <p:sp>
        <p:nvSpPr>
          <p:cNvPr id="2" name="Google Shape;1157;p30">
            <a:extLst>
              <a:ext uri="{FF2B5EF4-FFF2-40B4-BE49-F238E27FC236}">
                <a16:creationId xmlns:a16="http://schemas.microsoft.com/office/drawing/2014/main" id="{D2DA0292-3BB4-F526-FAF5-1816834B584F}"/>
              </a:ext>
            </a:extLst>
          </p:cNvPr>
          <p:cNvSpPr txBox="1">
            <a:spLocks/>
          </p:cNvSpPr>
          <p:nvPr/>
        </p:nvSpPr>
        <p:spPr>
          <a:xfrm>
            <a:off x="2846895" y="929684"/>
            <a:ext cx="8842597" cy="564704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1pPr>
            <a:lvl2pPr marR="0" lvl="1"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2pPr>
            <a:lvl3pPr marR="0" lvl="2"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3pPr>
            <a:lvl4pPr marR="0" lvl="3"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4pPr>
            <a:lvl5pPr marR="0" lvl="4"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5pPr>
            <a:lvl6pPr marR="0" lvl="5"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6pPr>
            <a:lvl7pPr marR="0" lvl="6"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7pPr>
            <a:lvl8pPr marR="0" lvl="7"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8pPr>
            <a:lvl9pPr marR="0" lvl="8"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9pPr>
          </a:lstStyle>
          <a:p>
            <a:pPr algn="ctr"/>
            <a:endParaRPr lang="en-US" sz="2800" i="1" dirty="0">
              <a:solidFill>
                <a:schemeClr val="bg1">
                  <a:lumMod val="95000"/>
                  <a:lumOff val="5000"/>
                </a:schemeClr>
              </a:solidFill>
              <a:latin typeface="Calibri" panose="020F0502020204030204" pitchFamily="34" charset="0"/>
              <a:ea typeface="Questrial" pitchFamily="2" charset="77"/>
              <a:cs typeface="Calibri" panose="020F0502020204030204" pitchFamily="34" charset="0"/>
            </a:endParaRPr>
          </a:p>
        </p:txBody>
      </p:sp>
      <p:sp>
        <p:nvSpPr>
          <p:cNvPr id="4" name="Google Shape;1157;p30">
            <a:extLst>
              <a:ext uri="{FF2B5EF4-FFF2-40B4-BE49-F238E27FC236}">
                <a16:creationId xmlns:a16="http://schemas.microsoft.com/office/drawing/2014/main" id="{150DD3CA-B3FE-8E5C-1D09-FA6C7883DAA3}"/>
              </a:ext>
            </a:extLst>
          </p:cNvPr>
          <p:cNvSpPr txBox="1">
            <a:spLocks/>
          </p:cNvSpPr>
          <p:nvPr/>
        </p:nvSpPr>
        <p:spPr>
          <a:xfrm>
            <a:off x="3113902" y="939111"/>
            <a:ext cx="2174790" cy="84025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1pPr>
            <a:lvl2pPr marR="0" lvl="1"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2pPr>
            <a:lvl3pPr marR="0" lvl="2"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3pPr>
            <a:lvl4pPr marR="0" lvl="3"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4pPr>
            <a:lvl5pPr marR="0" lvl="4"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5pPr>
            <a:lvl6pPr marR="0" lvl="5"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6pPr>
            <a:lvl7pPr marR="0" lvl="6"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7pPr>
            <a:lvl8pPr marR="0" lvl="7"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8pPr>
            <a:lvl9pPr marR="0" lvl="8"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9pPr>
          </a:lstStyle>
          <a:p>
            <a:pPr algn="l"/>
            <a:r>
              <a:rPr lang="en-US" sz="2000" i="1" dirty="0">
                <a:solidFill>
                  <a:schemeClr val="bg1">
                    <a:lumMod val="95000"/>
                    <a:lumOff val="5000"/>
                  </a:schemeClr>
                </a:solidFill>
                <a:latin typeface="Calibri" panose="020F0502020204030204" pitchFamily="34" charset="0"/>
                <a:cs typeface="Calibri" panose="020F0502020204030204" pitchFamily="34" charset="0"/>
              </a:rPr>
              <a:t>SVM:</a:t>
            </a:r>
          </a:p>
        </p:txBody>
      </p:sp>
      <p:pic>
        <p:nvPicPr>
          <p:cNvPr id="3" name="Picture 2">
            <a:extLst>
              <a:ext uri="{FF2B5EF4-FFF2-40B4-BE49-F238E27FC236}">
                <a16:creationId xmlns:a16="http://schemas.microsoft.com/office/drawing/2014/main" id="{673C6223-FBD6-C805-11D0-0ABCF70125F9}"/>
              </a:ext>
            </a:extLst>
          </p:cNvPr>
          <p:cNvPicPr>
            <a:picLocks noChangeAspect="1"/>
          </p:cNvPicPr>
          <p:nvPr/>
        </p:nvPicPr>
        <p:blipFill>
          <a:blip r:embed="rId3"/>
          <a:stretch>
            <a:fillRect/>
          </a:stretch>
        </p:blipFill>
        <p:spPr>
          <a:xfrm>
            <a:off x="4852087" y="1518892"/>
            <a:ext cx="5712938" cy="4819739"/>
          </a:xfrm>
          <a:prstGeom prst="rect">
            <a:avLst/>
          </a:prstGeom>
        </p:spPr>
      </p:pic>
    </p:spTree>
    <p:extLst>
      <p:ext uri="{BB962C8B-B14F-4D97-AF65-F5344CB8AC3E}">
        <p14:creationId xmlns:p14="http://schemas.microsoft.com/office/powerpoint/2010/main" val="1681339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30"/>
          <p:cNvSpPr txBox="1">
            <a:spLocks noGrp="1"/>
          </p:cNvSpPr>
          <p:nvPr>
            <p:ph type="title"/>
          </p:nvPr>
        </p:nvSpPr>
        <p:spPr>
          <a:xfrm>
            <a:off x="3113902" y="135924"/>
            <a:ext cx="8575590" cy="840259"/>
          </a:xfrm>
          <a:prstGeom prst="rect">
            <a:avLst/>
          </a:prstGeom>
        </p:spPr>
        <p:txBody>
          <a:bodyPr spcFirstLastPara="1" wrap="square" lIns="121900" tIns="121900" rIns="121900" bIns="121900" anchor="t" anchorCtr="0">
            <a:noAutofit/>
          </a:bodyPr>
          <a:lstStyle/>
          <a:p>
            <a:pPr algn="l"/>
            <a:r>
              <a:rPr lang="en-US" sz="3200" i="1" dirty="0">
                <a:solidFill>
                  <a:schemeClr val="bg1">
                    <a:lumMod val="95000"/>
                    <a:lumOff val="5000"/>
                  </a:schemeClr>
                </a:solidFill>
                <a:latin typeface="Calibri" panose="020F0502020204030204" pitchFamily="34" charset="0"/>
                <a:cs typeface="Calibri" panose="020F0502020204030204" pitchFamily="34" charset="0"/>
              </a:rPr>
              <a:t>Results:</a:t>
            </a:r>
            <a:endParaRPr sz="3200" i="1" dirty="0">
              <a:solidFill>
                <a:schemeClr val="bg1">
                  <a:lumMod val="95000"/>
                  <a:lumOff val="5000"/>
                </a:schemeClr>
              </a:solidFill>
              <a:latin typeface="Calibri" panose="020F0502020204030204" pitchFamily="34" charset="0"/>
              <a:cs typeface="Calibri" panose="020F0502020204030204" pitchFamily="34" charset="0"/>
            </a:endParaRPr>
          </a:p>
        </p:txBody>
      </p:sp>
      <p:sp>
        <p:nvSpPr>
          <p:cNvPr id="2" name="Google Shape;1157;p30">
            <a:extLst>
              <a:ext uri="{FF2B5EF4-FFF2-40B4-BE49-F238E27FC236}">
                <a16:creationId xmlns:a16="http://schemas.microsoft.com/office/drawing/2014/main" id="{D2DA0292-3BB4-F526-FAF5-1816834B584F}"/>
              </a:ext>
            </a:extLst>
          </p:cNvPr>
          <p:cNvSpPr txBox="1">
            <a:spLocks/>
          </p:cNvSpPr>
          <p:nvPr/>
        </p:nvSpPr>
        <p:spPr>
          <a:xfrm>
            <a:off x="7339914" y="518982"/>
            <a:ext cx="4349578" cy="6067169"/>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1pPr>
            <a:lvl2pPr marR="0" lvl="1"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2pPr>
            <a:lvl3pPr marR="0" lvl="2"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3pPr>
            <a:lvl4pPr marR="0" lvl="3"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4pPr>
            <a:lvl5pPr marR="0" lvl="4"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5pPr>
            <a:lvl6pPr marR="0" lvl="5"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6pPr>
            <a:lvl7pPr marR="0" lvl="6"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7pPr>
            <a:lvl8pPr marR="0" lvl="7"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8pPr>
            <a:lvl9pPr marR="0" lvl="8"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9pPr>
          </a:lstStyle>
          <a:p>
            <a:pPr algn="ctr"/>
            <a:endParaRPr lang="en-US" sz="2800" i="1" dirty="0">
              <a:solidFill>
                <a:schemeClr val="bg1">
                  <a:lumMod val="95000"/>
                  <a:lumOff val="5000"/>
                </a:schemeClr>
              </a:solidFill>
              <a:latin typeface="Calibri" panose="020F0502020204030204" pitchFamily="34" charset="0"/>
              <a:ea typeface="Questrial" pitchFamily="2" charset="77"/>
              <a:cs typeface="Calibri" panose="020F0502020204030204" pitchFamily="34" charset="0"/>
            </a:endParaRPr>
          </a:p>
        </p:txBody>
      </p:sp>
      <p:sp>
        <p:nvSpPr>
          <p:cNvPr id="4" name="Google Shape;1157;p30">
            <a:extLst>
              <a:ext uri="{FF2B5EF4-FFF2-40B4-BE49-F238E27FC236}">
                <a16:creationId xmlns:a16="http://schemas.microsoft.com/office/drawing/2014/main" id="{150DD3CA-B3FE-8E5C-1D09-FA6C7883DAA3}"/>
              </a:ext>
            </a:extLst>
          </p:cNvPr>
          <p:cNvSpPr txBox="1">
            <a:spLocks/>
          </p:cNvSpPr>
          <p:nvPr/>
        </p:nvSpPr>
        <p:spPr>
          <a:xfrm>
            <a:off x="3113902" y="939111"/>
            <a:ext cx="2174790" cy="84025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1pPr>
            <a:lvl2pPr marR="0" lvl="1"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2pPr>
            <a:lvl3pPr marR="0" lvl="2"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3pPr>
            <a:lvl4pPr marR="0" lvl="3"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4pPr>
            <a:lvl5pPr marR="0" lvl="4"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5pPr>
            <a:lvl6pPr marR="0" lvl="5"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6pPr>
            <a:lvl7pPr marR="0" lvl="6"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7pPr>
            <a:lvl8pPr marR="0" lvl="7"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8pPr>
            <a:lvl9pPr marR="0" lvl="8"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9pPr>
          </a:lstStyle>
          <a:p>
            <a:pPr algn="l"/>
            <a:r>
              <a:rPr lang="en-US" sz="2000" i="1" dirty="0" err="1">
                <a:solidFill>
                  <a:schemeClr val="bg1">
                    <a:lumMod val="95000"/>
                    <a:lumOff val="5000"/>
                  </a:schemeClr>
                </a:solidFill>
                <a:latin typeface="Calibri" panose="020F0502020204030204" pitchFamily="34" charset="0"/>
                <a:cs typeface="Calibri" panose="020F0502020204030204" pitchFamily="34" charset="0"/>
              </a:rPr>
              <a:t>XgBoost</a:t>
            </a:r>
            <a:r>
              <a:rPr lang="en-US" sz="2000" i="1" dirty="0">
                <a:solidFill>
                  <a:schemeClr val="bg1">
                    <a:lumMod val="95000"/>
                    <a:lumOff val="5000"/>
                  </a:schemeClr>
                </a:solidFill>
                <a:latin typeface="Calibri" panose="020F0502020204030204" pitchFamily="34" charset="0"/>
                <a:cs typeface="Calibri" panose="020F0502020204030204" pitchFamily="34" charset="0"/>
              </a:rPr>
              <a:t>:</a:t>
            </a:r>
          </a:p>
        </p:txBody>
      </p:sp>
      <p:pic>
        <p:nvPicPr>
          <p:cNvPr id="3" name="Picture 2">
            <a:extLst>
              <a:ext uri="{FF2B5EF4-FFF2-40B4-BE49-F238E27FC236}">
                <a16:creationId xmlns:a16="http://schemas.microsoft.com/office/drawing/2014/main" id="{A7F3A16B-D790-D5A0-E82D-C80F1E2392AA}"/>
              </a:ext>
            </a:extLst>
          </p:cNvPr>
          <p:cNvPicPr>
            <a:picLocks noChangeAspect="1"/>
          </p:cNvPicPr>
          <p:nvPr/>
        </p:nvPicPr>
        <p:blipFill>
          <a:blip r:embed="rId3"/>
          <a:stretch>
            <a:fillRect/>
          </a:stretch>
        </p:blipFill>
        <p:spPr>
          <a:xfrm>
            <a:off x="3487411" y="1710060"/>
            <a:ext cx="3478994" cy="2935065"/>
          </a:xfrm>
          <a:prstGeom prst="rect">
            <a:avLst/>
          </a:prstGeom>
        </p:spPr>
      </p:pic>
      <p:pic>
        <p:nvPicPr>
          <p:cNvPr id="5" name="Picture 4">
            <a:extLst>
              <a:ext uri="{FF2B5EF4-FFF2-40B4-BE49-F238E27FC236}">
                <a16:creationId xmlns:a16="http://schemas.microsoft.com/office/drawing/2014/main" id="{09EA560C-0F7D-EEB0-10B7-0B67D3D3BFBD}"/>
              </a:ext>
            </a:extLst>
          </p:cNvPr>
          <p:cNvPicPr>
            <a:picLocks noChangeAspect="1"/>
          </p:cNvPicPr>
          <p:nvPr/>
        </p:nvPicPr>
        <p:blipFill>
          <a:blip r:embed="rId4"/>
          <a:stretch>
            <a:fillRect/>
          </a:stretch>
        </p:blipFill>
        <p:spPr>
          <a:xfrm flipH="1">
            <a:off x="7487234" y="1710060"/>
            <a:ext cx="3705183" cy="2935065"/>
          </a:xfrm>
          <a:prstGeom prst="rect">
            <a:avLst/>
          </a:prstGeom>
        </p:spPr>
      </p:pic>
    </p:spTree>
    <p:extLst>
      <p:ext uri="{BB962C8B-B14F-4D97-AF65-F5344CB8AC3E}">
        <p14:creationId xmlns:p14="http://schemas.microsoft.com/office/powerpoint/2010/main" val="23127303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34C67-0ED2-EDCA-6320-026EE1AD949E}"/>
              </a:ext>
            </a:extLst>
          </p:cNvPr>
          <p:cNvSpPr>
            <a:spLocks noGrp="1"/>
          </p:cNvSpPr>
          <p:nvPr>
            <p:ph type="title"/>
          </p:nvPr>
        </p:nvSpPr>
        <p:spPr>
          <a:xfrm>
            <a:off x="2501100" y="216816"/>
            <a:ext cx="8727600" cy="1055803"/>
          </a:xfrm>
        </p:spPr>
        <p:txBody>
          <a:bodyPr/>
          <a:lstStyle/>
          <a:p>
            <a:pPr algn="l"/>
            <a:r>
              <a:rPr lang="en-US" sz="2000" dirty="0"/>
              <a:t>Results:</a:t>
            </a:r>
          </a:p>
        </p:txBody>
      </p:sp>
      <p:pic>
        <p:nvPicPr>
          <p:cNvPr id="4" name="Picture 3">
            <a:extLst>
              <a:ext uri="{FF2B5EF4-FFF2-40B4-BE49-F238E27FC236}">
                <a16:creationId xmlns:a16="http://schemas.microsoft.com/office/drawing/2014/main" id="{F5D87899-751E-8329-DD19-63DFC8926751}"/>
              </a:ext>
            </a:extLst>
          </p:cNvPr>
          <p:cNvPicPr>
            <a:picLocks noChangeAspect="1"/>
          </p:cNvPicPr>
          <p:nvPr/>
        </p:nvPicPr>
        <p:blipFill>
          <a:blip r:embed="rId2"/>
          <a:stretch>
            <a:fillRect/>
          </a:stretch>
        </p:blipFill>
        <p:spPr>
          <a:xfrm>
            <a:off x="4532598" y="1084082"/>
            <a:ext cx="6878499" cy="4833987"/>
          </a:xfrm>
          <a:prstGeom prst="rect">
            <a:avLst/>
          </a:prstGeom>
        </p:spPr>
      </p:pic>
      <p:sp>
        <p:nvSpPr>
          <p:cNvPr id="3" name="Subtitle 2">
            <a:extLst>
              <a:ext uri="{FF2B5EF4-FFF2-40B4-BE49-F238E27FC236}">
                <a16:creationId xmlns:a16="http://schemas.microsoft.com/office/drawing/2014/main" id="{49F6DC9B-2748-5505-B526-4F4C215BB591}"/>
              </a:ext>
            </a:extLst>
          </p:cNvPr>
          <p:cNvSpPr>
            <a:spLocks noGrp="1"/>
          </p:cNvSpPr>
          <p:nvPr>
            <p:ph type="subTitle" idx="1"/>
          </p:nvPr>
        </p:nvSpPr>
        <p:spPr>
          <a:xfrm>
            <a:off x="4498352" y="1084082"/>
            <a:ext cx="6878499" cy="4833987"/>
          </a:xfrm>
        </p:spPr>
        <p:txBody>
          <a:bodyPr/>
          <a:lstStyle/>
          <a:p>
            <a:r>
              <a:rPr lang="en-US" dirty="0"/>
              <a:t>XGBOOST</a:t>
            </a:r>
          </a:p>
        </p:txBody>
      </p:sp>
    </p:spTree>
    <p:extLst>
      <p:ext uri="{BB962C8B-B14F-4D97-AF65-F5344CB8AC3E}">
        <p14:creationId xmlns:p14="http://schemas.microsoft.com/office/powerpoint/2010/main" val="36592995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76"/>
        <p:cNvGrpSpPr/>
        <p:nvPr/>
      </p:nvGrpSpPr>
      <p:grpSpPr>
        <a:xfrm>
          <a:off x="0" y="0"/>
          <a:ext cx="0" cy="0"/>
          <a:chOff x="0" y="0"/>
          <a:chExt cx="0" cy="0"/>
        </a:xfrm>
      </p:grpSpPr>
      <p:sp>
        <p:nvSpPr>
          <p:cNvPr id="1177" name="Google Shape;1177;p32"/>
          <p:cNvSpPr txBox="1">
            <a:spLocks noGrp="1"/>
          </p:cNvSpPr>
          <p:nvPr>
            <p:ph type="title"/>
          </p:nvPr>
        </p:nvSpPr>
        <p:spPr>
          <a:xfrm>
            <a:off x="548250" y="2116925"/>
            <a:ext cx="11095500" cy="39096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US" i="1" dirty="0"/>
              <a:t>Final Results</a:t>
            </a:r>
            <a:endParaRPr i="1" dirty="0"/>
          </a:p>
        </p:txBody>
      </p:sp>
      <p:sp>
        <p:nvSpPr>
          <p:cNvPr id="1178" name="Google Shape;1178;p32"/>
          <p:cNvSpPr txBox="1">
            <a:spLocks noGrp="1"/>
          </p:cNvSpPr>
          <p:nvPr>
            <p:ph type="body" idx="4294967295"/>
          </p:nvPr>
        </p:nvSpPr>
        <p:spPr>
          <a:xfrm>
            <a:off x="548250" y="6324600"/>
            <a:ext cx="11095500" cy="2823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1200"/>
              <a:t>This is where you section ends. Duplicate this set of slides as many times you need to go over all your sections.</a:t>
            </a:r>
            <a:endParaRPr sz="12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82"/>
        <p:cNvGrpSpPr/>
        <p:nvPr/>
      </p:nvGrpSpPr>
      <p:grpSpPr>
        <a:xfrm>
          <a:off x="0" y="0"/>
          <a:ext cx="0" cy="0"/>
          <a:chOff x="0" y="0"/>
          <a:chExt cx="0" cy="0"/>
        </a:xfrm>
      </p:grpSpPr>
      <p:pic>
        <p:nvPicPr>
          <p:cNvPr id="2" name="Picture 1">
            <a:extLst>
              <a:ext uri="{FF2B5EF4-FFF2-40B4-BE49-F238E27FC236}">
                <a16:creationId xmlns:a16="http://schemas.microsoft.com/office/drawing/2014/main" id="{3DEED2B2-E284-7C39-3FF8-C2456A3FC511}"/>
              </a:ext>
            </a:extLst>
          </p:cNvPr>
          <p:cNvPicPr>
            <a:picLocks noChangeAspect="1"/>
          </p:cNvPicPr>
          <p:nvPr/>
        </p:nvPicPr>
        <p:blipFill>
          <a:blip r:embed="rId3"/>
          <a:stretch>
            <a:fillRect/>
          </a:stretch>
        </p:blipFill>
        <p:spPr>
          <a:xfrm>
            <a:off x="2819400" y="1014412"/>
            <a:ext cx="6553200" cy="482917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CE3BA12-3E6E-3EDD-3DB4-BC3C14236928}"/>
              </a:ext>
            </a:extLst>
          </p:cNvPr>
          <p:cNvPicPr>
            <a:picLocks noChangeAspect="1"/>
          </p:cNvPicPr>
          <p:nvPr/>
        </p:nvPicPr>
        <p:blipFill>
          <a:blip r:embed="rId2"/>
          <a:stretch>
            <a:fillRect/>
          </a:stretch>
        </p:blipFill>
        <p:spPr>
          <a:xfrm>
            <a:off x="179109" y="1676745"/>
            <a:ext cx="11660957" cy="4761761"/>
          </a:xfrm>
          <a:prstGeom prst="rect">
            <a:avLst/>
          </a:prstGeom>
        </p:spPr>
      </p:pic>
    </p:spTree>
    <p:extLst>
      <p:ext uri="{BB962C8B-B14F-4D97-AF65-F5344CB8AC3E}">
        <p14:creationId xmlns:p14="http://schemas.microsoft.com/office/powerpoint/2010/main" val="2846772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874"/>
        <p:cNvGrpSpPr/>
        <p:nvPr/>
      </p:nvGrpSpPr>
      <p:grpSpPr>
        <a:xfrm>
          <a:off x="0" y="0"/>
          <a:ext cx="0" cy="0"/>
          <a:chOff x="0" y="0"/>
          <a:chExt cx="0" cy="0"/>
        </a:xfrm>
      </p:grpSpPr>
      <p:grpSp>
        <p:nvGrpSpPr>
          <p:cNvPr id="875" name="Google Shape;875;p26"/>
          <p:cNvGrpSpPr/>
          <p:nvPr/>
        </p:nvGrpSpPr>
        <p:grpSpPr>
          <a:xfrm>
            <a:off x="8017470" y="2055003"/>
            <a:ext cx="904806" cy="606523"/>
            <a:chOff x="-98420" y="-1030061"/>
            <a:chExt cx="12276876" cy="8229617"/>
          </a:xfrm>
        </p:grpSpPr>
        <p:sp>
          <p:nvSpPr>
            <p:cNvPr id="876" name="Google Shape;876;p26"/>
            <p:cNvSpPr/>
            <p:nvPr/>
          </p:nvSpPr>
          <p:spPr>
            <a:xfrm rot="10800000" flipH="1">
              <a:off x="144287" y="1091856"/>
              <a:ext cx="11903400" cy="6107700"/>
            </a:xfrm>
            <a:prstGeom prst="round2SameRect">
              <a:avLst>
                <a:gd name="adj1" fmla="val 2451"/>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877" name="Google Shape;877;p26"/>
            <p:cNvSpPr/>
            <p:nvPr/>
          </p:nvSpPr>
          <p:spPr>
            <a:xfrm>
              <a:off x="125" y="79003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878" name="Google Shape;878;p26"/>
            <p:cNvSpPr/>
            <p:nvPr/>
          </p:nvSpPr>
          <p:spPr>
            <a:xfrm>
              <a:off x="7439343"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79" name="Google Shape;879;p26"/>
            <p:cNvSpPr/>
            <p:nvPr/>
          </p:nvSpPr>
          <p:spPr>
            <a:xfrm>
              <a:off x="635730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80" name="Google Shape;880;p26"/>
            <p:cNvSpPr/>
            <p:nvPr/>
          </p:nvSpPr>
          <p:spPr>
            <a:xfrm>
              <a:off x="527526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81" name="Google Shape;881;p26"/>
            <p:cNvSpPr/>
            <p:nvPr/>
          </p:nvSpPr>
          <p:spPr>
            <a:xfrm>
              <a:off x="419323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82" name="Google Shape;882;p26"/>
            <p:cNvSpPr/>
            <p:nvPr/>
          </p:nvSpPr>
          <p:spPr>
            <a:xfrm>
              <a:off x="311119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83" name="Google Shape;883;p26"/>
            <p:cNvSpPr/>
            <p:nvPr/>
          </p:nvSpPr>
          <p:spPr>
            <a:xfrm>
              <a:off x="202915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84" name="Google Shape;884;p26"/>
            <p:cNvSpPr/>
            <p:nvPr/>
          </p:nvSpPr>
          <p:spPr>
            <a:xfrm>
              <a:off x="94712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885" name="Google Shape;885;p26"/>
            <p:cNvGrpSpPr/>
            <p:nvPr/>
          </p:nvGrpSpPr>
          <p:grpSpPr>
            <a:xfrm rot="-300150">
              <a:off x="-86951" y="-500149"/>
              <a:ext cx="12188820" cy="795488"/>
              <a:chOff x="-10951" y="32910"/>
              <a:chExt cx="12188708" cy="795481"/>
            </a:xfrm>
          </p:grpSpPr>
          <p:sp>
            <p:nvSpPr>
              <p:cNvPr id="886" name="Google Shape;886;p26"/>
              <p:cNvSpPr/>
              <p:nvPr/>
            </p:nvSpPr>
            <p:spPr>
              <a:xfrm>
                <a:off x="125" y="3291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887" name="Google Shape;887;p26"/>
              <p:cNvSpPr/>
              <p:nvPr/>
            </p:nvSpPr>
            <p:spPr>
              <a:xfrm flipH="1">
                <a:off x="942513"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88" name="Google Shape;888;p26"/>
              <p:cNvSpPr/>
              <p:nvPr/>
            </p:nvSpPr>
            <p:spPr>
              <a:xfrm flipH="1">
                <a:off x="2023438"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89" name="Google Shape;889;p26"/>
              <p:cNvSpPr/>
              <p:nvPr/>
            </p:nvSpPr>
            <p:spPr>
              <a:xfrm flipH="1">
                <a:off x="3104362"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90" name="Google Shape;890;p26"/>
              <p:cNvSpPr/>
              <p:nvPr/>
            </p:nvSpPr>
            <p:spPr>
              <a:xfrm flipH="1">
                <a:off x="4185287"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91" name="Google Shape;891;p26"/>
              <p:cNvSpPr/>
              <p:nvPr/>
            </p:nvSpPr>
            <p:spPr>
              <a:xfrm flipH="1">
                <a:off x="5266211"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92" name="Google Shape;892;p26"/>
              <p:cNvSpPr/>
              <p:nvPr/>
            </p:nvSpPr>
            <p:spPr>
              <a:xfrm flipH="1">
                <a:off x="6347136"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93" name="Google Shape;893;p26"/>
              <p:cNvSpPr/>
              <p:nvPr/>
            </p:nvSpPr>
            <p:spPr>
              <a:xfrm flipH="1">
                <a:off x="7428060"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94" name="Google Shape;894;p26"/>
              <p:cNvSpPr/>
              <p:nvPr/>
            </p:nvSpPr>
            <p:spPr>
              <a:xfrm flipH="1">
                <a:off x="8508985"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95" name="Google Shape;895;p26"/>
              <p:cNvSpPr/>
              <p:nvPr/>
            </p:nvSpPr>
            <p:spPr>
              <a:xfrm flipH="1">
                <a:off x="-10951" y="32910"/>
                <a:ext cx="711940" cy="772968"/>
              </a:xfrm>
              <a:custGeom>
                <a:avLst/>
                <a:gdLst/>
                <a:ahLst/>
                <a:cxnLst/>
                <a:rect l="l" t="t" r="r" b="b"/>
                <a:pathLst>
                  <a:path w="868219" h="951345" extrusionOk="0">
                    <a:moveTo>
                      <a:pt x="0" y="951345"/>
                    </a:moveTo>
                    <a:lnTo>
                      <a:pt x="367181" y="1"/>
                    </a:lnTo>
                    <a:lnTo>
                      <a:pt x="868219" y="0"/>
                    </a:lnTo>
                    <a:lnTo>
                      <a:pt x="842784" y="951345"/>
                    </a:lnTo>
                    <a:lnTo>
                      <a:pt x="0" y="951345"/>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96" name="Google Shape;896;p26"/>
              <p:cNvSpPr/>
              <p:nvPr/>
            </p:nvSpPr>
            <p:spPr>
              <a:xfrm flipH="1">
                <a:off x="11751758" y="32910"/>
                <a:ext cx="425999" cy="795481"/>
              </a:xfrm>
              <a:custGeom>
                <a:avLst/>
                <a:gdLst/>
                <a:ahLst/>
                <a:cxnLst/>
                <a:rect l="l" t="t" r="r" b="b"/>
                <a:pathLst>
                  <a:path w="519511" h="979053" extrusionOk="0">
                    <a:moveTo>
                      <a:pt x="29982" y="960580"/>
                    </a:moveTo>
                    <a:lnTo>
                      <a:pt x="0" y="0"/>
                    </a:lnTo>
                    <a:lnTo>
                      <a:pt x="519511" y="27709"/>
                    </a:lnTo>
                    <a:lnTo>
                      <a:pt x="152330" y="979053"/>
                    </a:lnTo>
                    <a:lnTo>
                      <a:pt x="29982"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97" name="Google Shape;897;p26"/>
              <p:cNvSpPr/>
              <p:nvPr/>
            </p:nvSpPr>
            <p:spPr>
              <a:xfrm flipH="1">
                <a:off x="9589909"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898" name="Google Shape;898;p26"/>
              <p:cNvSpPr/>
              <p:nvPr/>
            </p:nvSpPr>
            <p:spPr>
              <a:xfrm flipH="1">
                <a:off x="10670834"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sp>
          <p:nvSpPr>
            <p:cNvPr id="899" name="Google Shape;899;p26"/>
            <p:cNvSpPr/>
            <p:nvPr/>
          </p:nvSpPr>
          <p:spPr>
            <a:xfrm>
              <a:off x="852137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00" name="Google Shape;900;p26"/>
            <p:cNvSpPr/>
            <p:nvPr/>
          </p:nvSpPr>
          <p:spPr>
            <a:xfrm>
              <a:off x="-13851" y="779654"/>
              <a:ext cx="719513" cy="787676"/>
            </a:xfrm>
            <a:custGeom>
              <a:avLst/>
              <a:gdLst/>
              <a:ahLst/>
              <a:cxnLst/>
              <a:rect l="l" t="t" r="r" b="b"/>
              <a:pathLst>
                <a:path w="877455" h="960581" extrusionOk="0">
                  <a:moveTo>
                    <a:pt x="0" y="960581"/>
                  </a:moveTo>
                  <a:lnTo>
                    <a:pt x="25436" y="0"/>
                  </a:lnTo>
                  <a:lnTo>
                    <a:pt x="877455" y="0"/>
                  </a:lnTo>
                  <a:lnTo>
                    <a:pt x="510274" y="951344"/>
                  </a:lnTo>
                  <a:lnTo>
                    <a:pt x="0" y="960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01" name="Google Shape;901;p26"/>
            <p:cNvSpPr/>
            <p:nvPr/>
          </p:nvSpPr>
          <p:spPr>
            <a:xfrm>
              <a:off x="11767605" y="772081"/>
              <a:ext cx="410851" cy="795249"/>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02" name="Google Shape;902;p26"/>
            <p:cNvSpPr/>
            <p:nvPr/>
          </p:nvSpPr>
          <p:spPr>
            <a:xfrm>
              <a:off x="10685510"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03" name="Google Shape;903;p26"/>
            <p:cNvSpPr/>
            <p:nvPr/>
          </p:nvSpPr>
          <p:spPr>
            <a:xfrm>
              <a:off x="960341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904" name="Google Shape;904;p26"/>
            <p:cNvGrpSpPr/>
            <p:nvPr/>
          </p:nvGrpSpPr>
          <p:grpSpPr>
            <a:xfrm>
              <a:off x="118203" y="32900"/>
              <a:ext cx="1418992" cy="1381492"/>
              <a:chOff x="95978" y="61850"/>
              <a:chExt cx="1418992" cy="1381492"/>
            </a:xfrm>
          </p:grpSpPr>
          <p:sp>
            <p:nvSpPr>
              <p:cNvPr id="905" name="Google Shape;905;p26"/>
              <p:cNvSpPr/>
              <p:nvPr/>
            </p:nvSpPr>
            <p:spPr>
              <a:xfrm>
                <a:off x="95978" y="61850"/>
                <a:ext cx="1418992" cy="1381492"/>
              </a:xfrm>
              <a:custGeom>
                <a:avLst/>
                <a:gdLst/>
                <a:ahLst/>
                <a:cxnLst/>
                <a:rect l="l" t="t" r="r" b="b"/>
                <a:pathLst>
                  <a:path w="1730478" h="1684746" extrusionOk="0">
                    <a:moveTo>
                      <a:pt x="0" y="103814"/>
                    </a:moveTo>
                    <a:cubicBezTo>
                      <a:pt x="0" y="46479"/>
                      <a:pt x="46479" y="0"/>
                      <a:pt x="103814" y="0"/>
                    </a:cubicBezTo>
                    <a:lnTo>
                      <a:pt x="1730478" y="1580932"/>
                    </a:lnTo>
                    <a:cubicBezTo>
                      <a:pt x="1730478" y="1638267"/>
                      <a:pt x="1683999" y="1684746"/>
                      <a:pt x="1626664" y="1684746"/>
                    </a:cubicBezTo>
                    <a:lnTo>
                      <a:pt x="103814" y="1684746"/>
                    </a:lnTo>
                    <a:cubicBezTo>
                      <a:pt x="46479" y="1684746"/>
                      <a:pt x="0" y="1638267"/>
                      <a:pt x="0" y="1580932"/>
                    </a:cubicBezTo>
                    <a:lnTo>
                      <a:pt x="0" y="103814"/>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06" name="Google Shape;906;p26"/>
              <p:cNvSpPr/>
              <p:nvPr/>
            </p:nvSpPr>
            <p:spPr>
              <a:xfrm>
                <a:off x="186864" y="294088"/>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07" name="Google Shape;907;p26"/>
              <p:cNvSpPr/>
              <p:nvPr/>
            </p:nvSpPr>
            <p:spPr>
              <a:xfrm>
                <a:off x="165319" y="1166043"/>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08" name="Google Shape;908;p26"/>
              <p:cNvSpPr/>
              <p:nvPr/>
            </p:nvSpPr>
            <p:spPr>
              <a:xfrm>
                <a:off x="1079619" y="1162192"/>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grpSp>
      <p:grpSp>
        <p:nvGrpSpPr>
          <p:cNvPr id="909" name="Google Shape;909;p26"/>
          <p:cNvGrpSpPr/>
          <p:nvPr/>
        </p:nvGrpSpPr>
        <p:grpSpPr>
          <a:xfrm>
            <a:off x="8017470" y="4199115"/>
            <a:ext cx="904806" cy="606523"/>
            <a:chOff x="-98420" y="-1030061"/>
            <a:chExt cx="12276876" cy="8229617"/>
          </a:xfrm>
        </p:grpSpPr>
        <p:sp>
          <p:nvSpPr>
            <p:cNvPr id="910" name="Google Shape;910;p26"/>
            <p:cNvSpPr/>
            <p:nvPr/>
          </p:nvSpPr>
          <p:spPr>
            <a:xfrm rot="10800000" flipH="1">
              <a:off x="144287" y="1091856"/>
              <a:ext cx="11903400" cy="6107700"/>
            </a:xfrm>
            <a:prstGeom prst="round2SameRect">
              <a:avLst>
                <a:gd name="adj1" fmla="val 2451"/>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911" name="Google Shape;911;p26"/>
            <p:cNvSpPr/>
            <p:nvPr/>
          </p:nvSpPr>
          <p:spPr>
            <a:xfrm>
              <a:off x="125" y="79003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912" name="Google Shape;912;p26"/>
            <p:cNvSpPr/>
            <p:nvPr/>
          </p:nvSpPr>
          <p:spPr>
            <a:xfrm>
              <a:off x="7439343"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13" name="Google Shape;913;p26"/>
            <p:cNvSpPr/>
            <p:nvPr/>
          </p:nvSpPr>
          <p:spPr>
            <a:xfrm>
              <a:off x="635730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14" name="Google Shape;914;p26"/>
            <p:cNvSpPr/>
            <p:nvPr/>
          </p:nvSpPr>
          <p:spPr>
            <a:xfrm>
              <a:off x="527526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15" name="Google Shape;915;p26"/>
            <p:cNvSpPr/>
            <p:nvPr/>
          </p:nvSpPr>
          <p:spPr>
            <a:xfrm>
              <a:off x="419323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16" name="Google Shape;916;p26"/>
            <p:cNvSpPr/>
            <p:nvPr/>
          </p:nvSpPr>
          <p:spPr>
            <a:xfrm>
              <a:off x="311119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17" name="Google Shape;917;p26"/>
            <p:cNvSpPr/>
            <p:nvPr/>
          </p:nvSpPr>
          <p:spPr>
            <a:xfrm>
              <a:off x="202915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18" name="Google Shape;918;p26"/>
            <p:cNvSpPr/>
            <p:nvPr/>
          </p:nvSpPr>
          <p:spPr>
            <a:xfrm>
              <a:off x="94712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919" name="Google Shape;919;p26"/>
            <p:cNvGrpSpPr/>
            <p:nvPr/>
          </p:nvGrpSpPr>
          <p:grpSpPr>
            <a:xfrm rot="-300150">
              <a:off x="-86951" y="-500149"/>
              <a:ext cx="12188820" cy="795488"/>
              <a:chOff x="-10951" y="32910"/>
              <a:chExt cx="12188708" cy="795481"/>
            </a:xfrm>
          </p:grpSpPr>
          <p:sp>
            <p:nvSpPr>
              <p:cNvPr id="920" name="Google Shape;920;p26"/>
              <p:cNvSpPr/>
              <p:nvPr/>
            </p:nvSpPr>
            <p:spPr>
              <a:xfrm>
                <a:off x="125" y="3291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921" name="Google Shape;921;p26"/>
              <p:cNvSpPr/>
              <p:nvPr/>
            </p:nvSpPr>
            <p:spPr>
              <a:xfrm flipH="1">
                <a:off x="942513"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22" name="Google Shape;922;p26"/>
              <p:cNvSpPr/>
              <p:nvPr/>
            </p:nvSpPr>
            <p:spPr>
              <a:xfrm flipH="1">
                <a:off x="2023438"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23" name="Google Shape;923;p26"/>
              <p:cNvSpPr/>
              <p:nvPr/>
            </p:nvSpPr>
            <p:spPr>
              <a:xfrm flipH="1">
                <a:off x="3104362"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24" name="Google Shape;924;p26"/>
              <p:cNvSpPr/>
              <p:nvPr/>
            </p:nvSpPr>
            <p:spPr>
              <a:xfrm flipH="1">
                <a:off x="4185287"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25" name="Google Shape;925;p26"/>
              <p:cNvSpPr/>
              <p:nvPr/>
            </p:nvSpPr>
            <p:spPr>
              <a:xfrm flipH="1">
                <a:off x="5266211"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26" name="Google Shape;926;p26"/>
              <p:cNvSpPr/>
              <p:nvPr/>
            </p:nvSpPr>
            <p:spPr>
              <a:xfrm flipH="1">
                <a:off x="6347136"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27" name="Google Shape;927;p26"/>
              <p:cNvSpPr/>
              <p:nvPr/>
            </p:nvSpPr>
            <p:spPr>
              <a:xfrm flipH="1">
                <a:off x="7428060"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28" name="Google Shape;928;p26"/>
              <p:cNvSpPr/>
              <p:nvPr/>
            </p:nvSpPr>
            <p:spPr>
              <a:xfrm flipH="1">
                <a:off x="8508985"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29" name="Google Shape;929;p26"/>
              <p:cNvSpPr/>
              <p:nvPr/>
            </p:nvSpPr>
            <p:spPr>
              <a:xfrm flipH="1">
                <a:off x="-10951" y="32910"/>
                <a:ext cx="711940" cy="772968"/>
              </a:xfrm>
              <a:custGeom>
                <a:avLst/>
                <a:gdLst/>
                <a:ahLst/>
                <a:cxnLst/>
                <a:rect l="l" t="t" r="r" b="b"/>
                <a:pathLst>
                  <a:path w="868219" h="951345" extrusionOk="0">
                    <a:moveTo>
                      <a:pt x="0" y="951345"/>
                    </a:moveTo>
                    <a:lnTo>
                      <a:pt x="367181" y="1"/>
                    </a:lnTo>
                    <a:lnTo>
                      <a:pt x="868219" y="0"/>
                    </a:lnTo>
                    <a:lnTo>
                      <a:pt x="842784" y="951345"/>
                    </a:lnTo>
                    <a:lnTo>
                      <a:pt x="0" y="951345"/>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30" name="Google Shape;930;p26"/>
              <p:cNvSpPr/>
              <p:nvPr/>
            </p:nvSpPr>
            <p:spPr>
              <a:xfrm flipH="1">
                <a:off x="11751758" y="32910"/>
                <a:ext cx="425999" cy="795481"/>
              </a:xfrm>
              <a:custGeom>
                <a:avLst/>
                <a:gdLst/>
                <a:ahLst/>
                <a:cxnLst/>
                <a:rect l="l" t="t" r="r" b="b"/>
                <a:pathLst>
                  <a:path w="519511" h="979053" extrusionOk="0">
                    <a:moveTo>
                      <a:pt x="29982" y="960580"/>
                    </a:moveTo>
                    <a:lnTo>
                      <a:pt x="0" y="0"/>
                    </a:lnTo>
                    <a:lnTo>
                      <a:pt x="519511" y="27709"/>
                    </a:lnTo>
                    <a:lnTo>
                      <a:pt x="152330" y="979053"/>
                    </a:lnTo>
                    <a:lnTo>
                      <a:pt x="29982"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31" name="Google Shape;931;p26"/>
              <p:cNvSpPr/>
              <p:nvPr/>
            </p:nvSpPr>
            <p:spPr>
              <a:xfrm flipH="1">
                <a:off x="9589909"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32" name="Google Shape;932;p26"/>
              <p:cNvSpPr/>
              <p:nvPr/>
            </p:nvSpPr>
            <p:spPr>
              <a:xfrm flipH="1">
                <a:off x="10670834"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sp>
          <p:nvSpPr>
            <p:cNvPr id="933" name="Google Shape;933;p26"/>
            <p:cNvSpPr/>
            <p:nvPr/>
          </p:nvSpPr>
          <p:spPr>
            <a:xfrm>
              <a:off x="852137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34" name="Google Shape;934;p26"/>
            <p:cNvSpPr/>
            <p:nvPr/>
          </p:nvSpPr>
          <p:spPr>
            <a:xfrm>
              <a:off x="-13851" y="779654"/>
              <a:ext cx="719513" cy="787676"/>
            </a:xfrm>
            <a:custGeom>
              <a:avLst/>
              <a:gdLst/>
              <a:ahLst/>
              <a:cxnLst/>
              <a:rect l="l" t="t" r="r" b="b"/>
              <a:pathLst>
                <a:path w="877455" h="960581" extrusionOk="0">
                  <a:moveTo>
                    <a:pt x="0" y="960581"/>
                  </a:moveTo>
                  <a:lnTo>
                    <a:pt x="25436" y="0"/>
                  </a:lnTo>
                  <a:lnTo>
                    <a:pt x="877455" y="0"/>
                  </a:lnTo>
                  <a:lnTo>
                    <a:pt x="510274" y="951344"/>
                  </a:lnTo>
                  <a:lnTo>
                    <a:pt x="0" y="960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35" name="Google Shape;935;p26"/>
            <p:cNvSpPr/>
            <p:nvPr/>
          </p:nvSpPr>
          <p:spPr>
            <a:xfrm>
              <a:off x="11767605" y="772081"/>
              <a:ext cx="410851" cy="795249"/>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36" name="Google Shape;936;p26"/>
            <p:cNvSpPr/>
            <p:nvPr/>
          </p:nvSpPr>
          <p:spPr>
            <a:xfrm>
              <a:off x="10685510"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37" name="Google Shape;937;p26"/>
            <p:cNvSpPr/>
            <p:nvPr/>
          </p:nvSpPr>
          <p:spPr>
            <a:xfrm>
              <a:off x="960341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938" name="Google Shape;938;p26"/>
            <p:cNvGrpSpPr/>
            <p:nvPr/>
          </p:nvGrpSpPr>
          <p:grpSpPr>
            <a:xfrm>
              <a:off x="118203" y="32900"/>
              <a:ext cx="1418992" cy="1381492"/>
              <a:chOff x="95978" y="61850"/>
              <a:chExt cx="1418992" cy="1381492"/>
            </a:xfrm>
          </p:grpSpPr>
          <p:sp>
            <p:nvSpPr>
              <p:cNvPr id="939" name="Google Shape;939;p26"/>
              <p:cNvSpPr/>
              <p:nvPr/>
            </p:nvSpPr>
            <p:spPr>
              <a:xfrm>
                <a:off x="95978" y="61850"/>
                <a:ext cx="1418992" cy="1381492"/>
              </a:xfrm>
              <a:custGeom>
                <a:avLst/>
                <a:gdLst/>
                <a:ahLst/>
                <a:cxnLst/>
                <a:rect l="l" t="t" r="r" b="b"/>
                <a:pathLst>
                  <a:path w="1730478" h="1684746" extrusionOk="0">
                    <a:moveTo>
                      <a:pt x="0" y="103814"/>
                    </a:moveTo>
                    <a:cubicBezTo>
                      <a:pt x="0" y="46479"/>
                      <a:pt x="46479" y="0"/>
                      <a:pt x="103814" y="0"/>
                    </a:cubicBezTo>
                    <a:lnTo>
                      <a:pt x="1730478" y="1580932"/>
                    </a:lnTo>
                    <a:cubicBezTo>
                      <a:pt x="1730478" y="1638267"/>
                      <a:pt x="1683999" y="1684746"/>
                      <a:pt x="1626664" y="1684746"/>
                    </a:cubicBezTo>
                    <a:lnTo>
                      <a:pt x="103814" y="1684746"/>
                    </a:lnTo>
                    <a:cubicBezTo>
                      <a:pt x="46479" y="1684746"/>
                      <a:pt x="0" y="1638267"/>
                      <a:pt x="0" y="1580932"/>
                    </a:cubicBezTo>
                    <a:lnTo>
                      <a:pt x="0" y="103814"/>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40" name="Google Shape;940;p26"/>
              <p:cNvSpPr/>
              <p:nvPr/>
            </p:nvSpPr>
            <p:spPr>
              <a:xfrm>
                <a:off x="186864" y="294088"/>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41" name="Google Shape;941;p26"/>
              <p:cNvSpPr/>
              <p:nvPr/>
            </p:nvSpPr>
            <p:spPr>
              <a:xfrm>
                <a:off x="165319" y="1166043"/>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42" name="Google Shape;942;p26"/>
              <p:cNvSpPr/>
              <p:nvPr/>
            </p:nvSpPr>
            <p:spPr>
              <a:xfrm>
                <a:off x="1079619" y="1162192"/>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grpSp>
      <p:grpSp>
        <p:nvGrpSpPr>
          <p:cNvPr id="944" name="Google Shape;944;p26"/>
          <p:cNvGrpSpPr/>
          <p:nvPr/>
        </p:nvGrpSpPr>
        <p:grpSpPr>
          <a:xfrm>
            <a:off x="1568845" y="2041578"/>
            <a:ext cx="904806" cy="606523"/>
            <a:chOff x="-98420" y="-1030061"/>
            <a:chExt cx="12276876" cy="8229617"/>
          </a:xfrm>
        </p:grpSpPr>
        <p:sp>
          <p:nvSpPr>
            <p:cNvPr id="945" name="Google Shape;945;p26"/>
            <p:cNvSpPr/>
            <p:nvPr/>
          </p:nvSpPr>
          <p:spPr>
            <a:xfrm rot="10800000" flipH="1">
              <a:off x="144287" y="1091856"/>
              <a:ext cx="11903400" cy="6107700"/>
            </a:xfrm>
            <a:prstGeom prst="round2SameRect">
              <a:avLst>
                <a:gd name="adj1" fmla="val 2451"/>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946" name="Google Shape;946;p26"/>
            <p:cNvSpPr/>
            <p:nvPr/>
          </p:nvSpPr>
          <p:spPr>
            <a:xfrm>
              <a:off x="125" y="79003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947" name="Google Shape;947;p26"/>
            <p:cNvSpPr/>
            <p:nvPr/>
          </p:nvSpPr>
          <p:spPr>
            <a:xfrm>
              <a:off x="7439343"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48" name="Google Shape;948;p26"/>
            <p:cNvSpPr/>
            <p:nvPr/>
          </p:nvSpPr>
          <p:spPr>
            <a:xfrm>
              <a:off x="635730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49" name="Google Shape;949;p26"/>
            <p:cNvSpPr/>
            <p:nvPr/>
          </p:nvSpPr>
          <p:spPr>
            <a:xfrm>
              <a:off x="527526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50" name="Google Shape;950;p26"/>
            <p:cNvSpPr/>
            <p:nvPr/>
          </p:nvSpPr>
          <p:spPr>
            <a:xfrm>
              <a:off x="419323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51" name="Google Shape;951;p26"/>
            <p:cNvSpPr/>
            <p:nvPr/>
          </p:nvSpPr>
          <p:spPr>
            <a:xfrm>
              <a:off x="311119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52" name="Google Shape;952;p26"/>
            <p:cNvSpPr/>
            <p:nvPr/>
          </p:nvSpPr>
          <p:spPr>
            <a:xfrm>
              <a:off x="202915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53" name="Google Shape;953;p26"/>
            <p:cNvSpPr/>
            <p:nvPr/>
          </p:nvSpPr>
          <p:spPr>
            <a:xfrm>
              <a:off x="94712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954" name="Google Shape;954;p26"/>
            <p:cNvGrpSpPr/>
            <p:nvPr/>
          </p:nvGrpSpPr>
          <p:grpSpPr>
            <a:xfrm rot="-300150">
              <a:off x="-86951" y="-500149"/>
              <a:ext cx="12188820" cy="795488"/>
              <a:chOff x="-10951" y="32910"/>
              <a:chExt cx="12188708" cy="795481"/>
            </a:xfrm>
          </p:grpSpPr>
          <p:sp>
            <p:nvSpPr>
              <p:cNvPr id="955" name="Google Shape;955;p26"/>
              <p:cNvSpPr/>
              <p:nvPr/>
            </p:nvSpPr>
            <p:spPr>
              <a:xfrm>
                <a:off x="125" y="3291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956" name="Google Shape;956;p26"/>
              <p:cNvSpPr/>
              <p:nvPr/>
            </p:nvSpPr>
            <p:spPr>
              <a:xfrm flipH="1">
                <a:off x="942513"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57" name="Google Shape;957;p26"/>
              <p:cNvSpPr/>
              <p:nvPr/>
            </p:nvSpPr>
            <p:spPr>
              <a:xfrm flipH="1">
                <a:off x="2023438"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58" name="Google Shape;958;p26"/>
              <p:cNvSpPr/>
              <p:nvPr/>
            </p:nvSpPr>
            <p:spPr>
              <a:xfrm flipH="1">
                <a:off x="3104362"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59" name="Google Shape;959;p26"/>
              <p:cNvSpPr/>
              <p:nvPr/>
            </p:nvSpPr>
            <p:spPr>
              <a:xfrm flipH="1">
                <a:off x="4185287"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60" name="Google Shape;960;p26"/>
              <p:cNvSpPr/>
              <p:nvPr/>
            </p:nvSpPr>
            <p:spPr>
              <a:xfrm flipH="1">
                <a:off x="5266211"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61" name="Google Shape;961;p26"/>
              <p:cNvSpPr/>
              <p:nvPr/>
            </p:nvSpPr>
            <p:spPr>
              <a:xfrm flipH="1">
                <a:off x="6347136"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62" name="Google Shape;962;p26"/>
              <p:cNvSpPr/>
              <p:nvPr/>
            </p:nvSpPr>
            <p:spPr>
              <a:xfrm flipH="1">
                <a:off x="7428060"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63" name="Google Shape;963;p26"/>
              <p:cNvSpPr/>
              <p:nvPr/>
            </p:nvSpPr>
            <p:spPr>
              <a:xfrm flipH="1">
                <a:off x="8508985"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64" name="Google Shape;964;p26"/>
              <p:cNvSpPr/>
              <p:nvPr/>
            </p:nvSpPr>
            <p:spPr>
              <a:xfrm flipH="1">
                <a:off x="-10951" y="32910"/>
                <a:ext cx="711940" cy="772968"/>
              </a:xfrm>
              <a:custGeom>
                <a:avLst/>
                <a:gdLst/>
                <a:ahLst/>
                <a:cxnLst/>
                <a:rect l="l" t="t" r="r" b="b"/>
                <a:pathLst>
                  <a:path w="868219" h="951345" extrusionOk="0">
                    <a:moveTo>
                      <a:pt x="0" y="951345"/>
                    </a:moveTo>
                    <a:lnTo>
                      <a:pt x="367181" y="1"/>
                    </a:lnTo>
                    <a:lnTo>
                      <a:pt x="868219" y="0"/>
                    </a:lnTo>
                    <a:lnTo>
                      <a:pt x="842784" y="951345"/>
                    </a:lnTo>
                    <a:lnTo>
                      <a:pt x="0" y="951345"/>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65" name="Google Shape;965;p26"/>
              <p:cNvSpPr/>
              <p:nvPr/>
            </p:nvSpPr>
            <p:spPr>
              <a:xfrm flipH="1">
                <a:off x="11751758" y="32910"/>
                <a:ext cx="425999" cy="795481"/>
              </a:xfrm>
              <a:custGeom>
                <a:avLst/>
                <a:gdLst/>
                <a:ahLst/>
                <a:cxnLst/>
                <a:rect l="l" t="t" r="r" b="b"/>
                <a:pathLst>
                  <a:path w="519511" h="979053" extrusionOk="0">
                    <a:moveTo>
                      <a:pt x="29982" y="960580"/>
                    </a:moveTo>
                    <a:lnTo>
                      <a:pt x="0" y="0"/>
                    </a:lnTo>
                    <a:lnTo>
                      <a:pt x="519511" y="27709"/>
                    </a:lnTo>
                    <a:lnTo>
                      <a:pt x="152330" y="979053"/>
                    </a:lnTo>
                    <a:lnTo>
                      <a:pt x="29982"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66" name="Google Shape;966;p26"/>
              <p:cNvSpPr/>
              <p:nvPr/>
            </p:nvSpPr>
            <p:spPr>
              <a:xfrm flipH="1">
                <a:off x="9589909"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67" name="Google Shape;967;p26"/>
              <p:cNvSpPr/>
              <p:nvPr/>
            </p:nvSpPr>
            <p:spPr>
              <a:xfrm flipH="1">
                <a:off x="10670834"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sp>
          <p:nvSpPr>
            <p:cNvPr id="968" name="Google Shape;968;p26"/>
            <p:cNvSpPr/>
            <p:nvPr/>
          </p:nvSpPr>
          <p:spPr>
            <a:xfrm>
              <a:off x="852137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69" name="Google Shape;969;p26"/>
            <p:cNvSpPr/>
            <p:nvPr/>
          </p:nvSpPr>
          <p:spPr>
            <a:xfrm>
              <a:off x="-13851" y="779654"/>
              <a:ext cx="719513" cy="787676"/>
            </a:xfrm>
            <a:custGeom>
              <a:avLst/>
              <a:gdLst/>
              <a:ahLst/>
              <a:cxnLst/>
              <a:rect l="l" t="t" r="r" b="b"/>
              <a:pathLst>
                <a:path w="877455" h="960581" extrusionOk="0">
                  <a:moveTo>
                    <a:pt x="0" y="960581"/>
                  </a:moveTo>
                  <a:lnTo>
                    <a:pt x="25436" y="0"/>
                  </a:lnTo>
                  <a:lnTo>
                    <a:pt x="877455" y="0"/>
                  </a:lnTo>
                  <a:lnTo>
                    <a:pt x="510274" y="951344"/>
                  </a:lnTo>
                  <a:lnTo>
                    <a:pt x="0" y="960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70" name="Google Shape;970;p26"/>
            <p:cNvSpPr/>
            <p:nvPr/>
          </p:nvSpPr>
          <p:spPr>
            <a:xfrm>
              <a:off x="11767605" y="772081"/>
              <a:ext cx="410851" cy="795249"/>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71" name="Google Shape;971;p26"/>
            <p:cNvSpPr/>
            <p:nvPr/>
          </p:nvSpPr>
          <p:spPr>
            <a:xfrm>
              <a:off x="10685510"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72" name="Google Shape;972;p26"/>
            <p:cNvSpPr/>
            <p:nvPr/>
          </p:nvSpPr>
          <p:spPr>
            <a:xfrm>
              <a:off x="960341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973" name="Google Shape;973;p26"/>
            <p:cNvGrpSpPr/>
            <p:nvPr/>
          </p:nvGrpSpPr>
          <p:grpSpPr>
            <a:xfrm>
              <a:off x="118203" y="32900"/>
              <a:ext cx="1418992" cy="1381492"/>
              <a:chOff x="95978" y="61850"/>
              <a:chExt cx="1418992" cy="1381492"/>
            </a:xfrm>
          </p:grpSpPr>
          <p:sp>
            <p:nvSpPr>
              <p:cNvPr id="974" name="Google Shape;974;p26"/>
              <p:cNvSpPr/>
              <p:nvPr/>
            </p:nvSpPr>
            <p:spPr>
              <a:xfrm>
                <a:off x="95978" y="61850"/>
                <a:ext cx="1418992" cy="1381492"/>
              </a:xfrm>
              <a:custGeom>
                <a:avLst/>
                <a:gdLst/>
                <a:ahLst/>
                <a:cxnLst/>
                <a:rect l="l" t="t" r="r" b="b"/>
                <a:pathLst>
                  <a:path w="1730478" h="1684746" extrusionOk="0">
                    <a:moveTo>
                      <a:pt x="0" y="103814"/>
                    </a:moveTo>
                    <a:cubicBezTo>
                      <a:pt x="0" y="46479"/>
                      <a:pt x="46479" y="0"/>
                      <a:pt x="103814" y="0"/>
                    </a:cubicBezTo>
                    <a:lnTo>
                      <a:pt x="1730478" y="1580932"/>
                    </a:lnTo>
                    <a:cubicBezTo>
                      <a:pt x="1730478" y="1638267"/>
                      <a:pt x="1683999" y="1684746"/>
                      <a:pt x="1626664" y="1684746"/>
                    </a:cubicBezTo>
                    <a:lnTo>
                      <a:pt x="103814" y="1684746"/>
                    </a:lnTo>
                    <a:cubicBezTo>
                      <a:pt x="46479" y="1684746"/>
                      <a:pt x="0" y="1638267"/>
                      <a:pt x="0" y="1580932"/>
                    </a:cubicBezTo>
                    <a:lnTo>
                      <a:pt x="0" y="103814"/>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75" name="Google Shape;975;p26"/>
              <p:cNvSpPr/>
              <p:nvPr/>
            </p:nvSpPr>
            <p:spPr>
              <a:xfrm>
                <a:off x="186864" y="294088"/>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76" name="Google Shape;976;p26"/>
              <p:cNvSpPr/>
              <p:nvPr/>
            </p:nvSpPr>
            <p:spPr>
              <a:xfrm>
                <a:off x="165319" y="1166043"/>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77" name="Google Shape;977;p26"/>
              <p:cNvSpPr/>
              <p:nvPr/>
            </p:nvSpPr>
            <p:spPr>
              <a:xfrm>
                <a:off x="1079619" y="1162192"/>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grpSp>
      <p:sp>
        <p:nvSpPr>
          <p:cNvPr id="978" name="Google Shape;978;p26"/>
          <p:cNvSpPr txBox="1">
            <a:spLocks noGrp="1"/>
          </p:cNvSpPr>
          <p:nvPr>
            <p:ph type="title"/>
          </p:nvPr>
        </p:nvSpPr>
        <p:spPr>
          <a:xfrm>
            <a:off x="1562575" y="599475"/>
            <a:ext cx="90666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sz="3600" i="1" dirty="0">
                <a:latin typeface="+mj-lt"/>
                <a:ea typeface="Questrial" pitchFamily="2" charset="77"/>
                <a:cs typeface="Questrial" pitchFamily="2" charset="77"/>
              </a:rPr>
              <a:t>In Today’s movie</a:t>
            </a:r>
            <a:endParaRPr sz="3600" i="1" dirty="0">
              <a:latin typeface="+mj-lt"/>
              <a:ea typeface="Questrial" pitchFamily="2" charset="77"/>
              <a:cs typeface="Questrial" pitchFamily="2" charset="77"/>
            </a:endParaRPr>
          </a:p>
        </p:txBody>
      </p:sp>
      <p:sp>
        <p:nvSpPr>
          <p:cNvPr id="979" name="Google Shape;979;p26"/>
          <p:cNvSpPr txBox="1">
            <a:spLocks noGrp="1"/>
          </p:cNvSpPr>
          <p:nvPr>
            <p:ph type="body" idx="2"/>
          </p:nvPr>
        </p:nvSpPr>
        <p:spPr>
          <a:xfrm>
            <a:off x="4763728" y="2768969"/>
            <a:ext cx="2664300" cy="1322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endParaRPr i="1" dirty="0"/>
          </a:p>
        </p:txBody>
      </p:sp>
      <p:sp>
        <p:nvSpPr>
          <p:cNvPr id="980" name="Google Shape;980;p26"/>
          <p:cNvSpPr txBox="1">
            <a:spLocks noGrp="1"/>
          </p:cNvSpPr>
          <p:nvPr>
            <p:ph type="body" idx="3"/>
          </p:nvPr>
        </p:nvSpPr>
        <p:spPr>
          <a:xfrm>
            <a:off x="1562572" y="4886225"/>
            <a:ext cx="2664300" cy="1322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endParaRPr i="1" dirty="0"/>
          </a:p>
        </p:txBody>
      </p:sp>
      <p:sp>
        <p:nvSpPr>
          <p:cNvPr id="981" name="Google Shape;981;p26"/>
          <p:cNvSpPr txBox="1">
            <a:spLocks noGrp="1"/>
          </p:cNvSpPr>
          <p:nvPr>
            <p:ph type="body" idx="4"/>
          </p:nvPr>
        </p:nvSpPr>
        <p:spPr>
          <a:xfrm>
            <a:off x="4763728" y="4886225"/>
            <a:ext cx="2664300" cy="1322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endParaRPr i="1" dirty="0"/>
          </a:p>
        </p:txBody>
      </p:sp>
      <p:sp>
        <p:nvSpPr>
          <p:cNvPr id="982" name="Google Shape;982;p26"/>
          <p:cNvSpPr txBox="1">
            <a:spLocks noGrp="1"/>
          </p:cNvSpPr>
          <p:nvPr>
            <p:ph type="title" idx="5"/>
          </p:nvPr>
        </p:nvSpPr>
        <p:spPr>
          <a:xfrm>
            <a:off x="2487518" y="2073200"/>
            <a:ext cx="1739700" cy="695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i="1" dirty="0">
                <a:solidFill>
                  <a:srgbClr val="92D050"/>
                </a:solidFill>
              </a:rPr>
              <a:t>Objective</a:t>
            </a:r>
            <a:endParaRPr i="1" dirty="0">
              <a:solidFill>
                <a:srgbClr val="92D050"/>
              </a:solidFill>
            </a:endParaRPr>
          </a:p>
        </p:txBody>
      </p:sp>
      <p:sp>
        <p:nvSpPr>
          <p:cNvPr id="983" name="Google Shape;983;p26"/>
          <p:cNvSpPr txBox="1">
            <a:spLocks noGrp="1"/>
          </p:cNvSpPr>
          <p:nvPr>
            <p:ph type="title" idx="7"/>
          </p:nvPr>
        </p:nvSpPr>
        <p:spPr>
          <a:xfrm>
            <a:off x="2487518" y="4190451"/>
            <a:ext cx="1739700" cy="695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i="1" dirty="0">
                <a:solidFill>
                  <a:srgbClr val="92D050"/>
                </a:solidFill>
              </a:rPr>
              <a:t>Results</a:t>
            </a:r>
            <a:endParaRPr i="1" dirty="0">
              <a:solidFill>
                <a:srgbClr val="92D050"/>
              </a:solidFill>
            </a:endParaRPr>
          </a:p>
        </p:txBody>
      </p:sp>
      <p:sp>
        <p:nvSpPr>
          <p:cNvPr id="984" name="Google Shape;984;p26"/>
          <p:cNvSpPr txBox="1">
            <a:spLocks noGrp="1"/>
          </p:cNvSpPr>
          <p:nvPr>
            <p:ph type="body" idx="9"/>
          </p:nvPr>
        </p:nvSpPr>
        <p:spPr>
          <a:xfrm>
            <a:off x="7964884" y="2768969"/>
            <a:ext cx="2664300" cy="1322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endParaRPr i="1" dirty="0"/>
          </a:p>
        </p:txBody>
      </p:sp>
      <p:sp>
        <p:nvSpPr>
          <p:cNvPr id="985" name="Google Shape;985;p26"/>
          <p:cNvSpPr txBox="1">
            <a:spLocks noGrp="1"/>
          </p:cNvSpPr>
          <p:nvPr>
            <p:ph type="body" idx="13"/>
          </p:nvPr>
        </p:nvSpPr>
        <p:spPr>
          <a:xfrm>
            <a:off x="7964884" y="4886225"/>
            <a:ext cx="2664300" cy="13227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endParaRPr i="1" dirty="0"/>
          </a:p>
        </p:txBody>
      </p:sp>
      <p:sp>
        <p:nvSpPr>
          <p:cNvPr id="986" name="Google Shape;986;p26"/>
          <p:cNvSpPr txBox="1">
            <a:spLocks noGrp="1"/>
          </p:cNvSpPr>
          <p:nvPr>
            <p:ph type="title" idx="14"/>
          </p:nvPr>
        </p:nvSpPr>
        <p:spPr>
          <a:xfrm>
            <a:off x="8889728" y="2073200"/>
            <a:ext cx="1739700" cy="695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i="1" dirty="0">
                <a:solidFill>
                  <a:srgbClr val="92D050"/>
                </a:solidFill>
              </a:rPr>
              <a:t>Methods</a:t>
            </a:r>
            <a:endParaRPr i="1" dirty="0">
              <a:solidFill>
                <a:srgbClr val="92D050"/>
              </a:solidFill>
            </a:endParaRPr>
          </a:p>
        </p:txBody>
      </p:sp>
      <p:sp>
        <p:nvSpPr>
          <p:cNvPr id="987" name="Google Shape;987;p26"/>
          <p:cNvSpPr txBox="1">
            <a:spLocks noGrp="1"/>
          </p:cNvSpPr>
          <p:nvPr>
            <p:ph type="title" idx="15"/>
          </p:nvPr>
        </p:nvSpPr>
        <p:spPr>
          <a:xfrm>
            <a:off x="8889728" y="4190451"/>
            <a:ext cx="1739700" cy="695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i="1" dirty="0">
                <a:solidFill>
                  <a:srgbClr val="92D050"/>
                </a:solidFill>
              </a:rPr>
              <a:t>Work</a:t>
            </a:r>
            <a:endParaRPr i="1" dirty="0">
              <a:solidFill>
                <a:srgbClr val="92D050"/>
              </a:solidFill>
            </a:endParaRPr>
          </a:p>
        </p:txBody>
      </p:sp>
      <p:grpSp>
        <p:nvGrpSpPr>
          <p:cNvPr id="988" name="Google Shape;988;p26"/>
          <p:cNvGrpSpPr/>
          <p:nvPr/>
        </p:nvGrpSpPr>
        <p:grpSpPr>
          <a:xfrm>
            <a:off x="1568845" y="4185690"/>
            <a:ext cx="904806" cy="606523"/>
            <a:chOff x="-98420" y="-1030061"/>
            <a:chExt cx="12276876" cy="8229617"/>
          </a:xfrm>
        </p:grpSpPr>
        <p:sp>
          <p:nvSpPr>
            <p:cNvPr id="989" name="Google Shape;989;p26"/>
            <p:cNvSpPr/>
            <p:nvPr/>
          </p:nvSpPr>
          <p:spPr>
            <a:xfrm rot="10800000" flipH="1">
              <a:off x="144287" y="1091856"/>
              <a:ext cx="11903400" cy="6107700"/>
            </a:xfrm>
            <a:prstGeom prst="round2SameRect">
              <a:avLst>
                <a:gd name="adj1" fmla="val 2451"/>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990" name="Google Shape;990;p26"/>
            <p:cNvSpPr/>
            <p:nvPr/>
          </p:nvSpPr>
          <p:spPr>
            <a:xfrm>
              <a:off x="125" y="79003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991" name="Google Shape;991;p26"/>
            <p:cNvSpPr/>
            <p:nvPr/>
          </p:nvSpPr>
          <p:spPr>
            <a:xfrm>
              <a:off x="7439343"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92" name="Google Shape;992;p26"/>
            <p:cNvSpPr/>
            <p:nvPr/>
          </p:nvSpPr>
          <p:spPr>
            <a:xfrm>
              <a:off x="635730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93" name="Google Shape;993;p26"/>
            <p:cNvSpPr/>
            <p:nvPr/>
          </p:nvSpPr>
          <p:spPr>
            <a:xfrm>
              <a:off x="527526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94" name="Google Shape;994;p26"/>
            <p:cNvSpPr/>
            <p:nvPr/>
          </p:nvSpPr>
          <p:spPr>
            <a:xfrm>
              <a:off x="419323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95" name="Google Shape;995;p26"/>
            <p:cNvSpPr/>
            <p:nvPr/>
          </p:nvSpPr>
          <p:spPr>
            <a:xfrm>
              <a:off x="311119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96" name="Google Shape;996;p26"/>
            <p:cNvSpPr/>
            <p:nvPr/>
          </p:nvSpPr>
          <p:spPr>
            <a:xfrm>
              <a:off x="202915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997" name="Google Shape;997;p26"/>
            <p:cNvSpPr/>
            <p:nvPr/>
          </p:nvSpPr>
          <p:spPr>
            <a:xfrm>
              <a:off x="94712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998" name="Google Shape;998;p26"/>
            <p:cNvGrpSpPr/>
            <p:nvPr/>
          </p:nvGrpSpPr>
          <p:grpSpPr>
            <a:xfrm rot="-300150">
              <a:off x="-86951" y="-500149"/>
              <a:ext cx="12188820" cy="795488"/>
              <a:chOff x="-10951" y="32910"/>
              <a:chExt cx="12188708" cy="795481"/>
            </a:xfrm>
          </p:grpSpPr>
          <p:sp>
            <p:nvSpPr>
              <p:cNvPr id="999" name="Google Shape;999;p26"/>
              <p:cNvSpPr/>
              <p:nvPr/>
            </p:nvSpPr>
            <p:spPr>
              <a:xfrm>
                <a:off x="125" y="3291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1000" name="Google Shape;1000;p26"/>
              <p:cNvSpPr/>
              <p:nvPr/>
            </p:nvSpPr>
            <p:spPr>
              <a:xfrm flipH="1">
                <a:off x="942513"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01" name="Google Shape;1001;p26"/>
              <p:cNvSpPr/>
              <p:nvPr/>
            </p:nvSpPr>
            <p:spPr>
              <a:xfrm flipH="1">
                <a:off x="2023438"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02" name="Google Shape;1002;p26"/>
              <p:cNvSpPr/>
              <p:nvPr/>
            </p:nvSpPr>
            <p:spPr>
              <a:xfrm flipH="1">
                <a:off x="3104362"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03" name="Google Shape;1003;p26"/>
              <p:cNvSpPr/>
              <p:nvPr/>
            </p:nvSpPr>
            <p:spPr>
              <a:xfrm flipH="1">
                <a:off x="4185287"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04" name="Google Shape;1004;p26"/>
              <p:cNvSpPr/>
              <p:nvPr/>
            </p:nvSpPr>
            <p:spPr>
              <a:xfrm flipH="1">
                <a:off x="5266211"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05" name="Google Shape;1005;p26"/>
              <p:cNvSpPr/>
              <p:nvPr/>
            </p:nvSpPr>
            <p:spPr>
              <a:xfrm flipH="1">
                <a:off x="6347136"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06" name="Google Shape;1006;p26"/>
              <p:cNvSpPr/>
              <p:nvPr/>
            </p:nvSpPr>
            <p:spPr>
              <a:xfrm flipH="1">
                <a:off x="7428060"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07" name="Google Shape;1007;p26"/>
              <p:cNvSpPr/>
              <p:nvPr/>
            </p:nvSpPr>
            <p:spPr>
              <a:xfrm flipH="1">
                <a:off x="8508985"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08" name="Google Shape;1008;p26"/>
              <p:cNvSpPr/>
              <p:nvPr/>
            </p:nvSpPr>
            <p:spPr>
              <a:xfrm flipH="1">
                <a:off x="-10951" y="32910"/>
                <a:ext cx="711940" cy="772968"/>
              </a:xfrm>
              <a:custGeom>
                <a:avLst/>
                <a:gdLst/>
                <a:ahLst/>
                <a:cxnLst/>
                <a:rect l="l" t="t" r="r" b="b"/>
                <a:pathLst>
                  <a:path w="868219" h="951345" extrusionOk="0">
                    <a:moveTo>
                      <a:pt x="0" y="951345"/>
                    </a:moveTo>
                    <a:lnTo>
                      <a:pt x="367181" y="1"/>
                    </a:lnTo>
                    <a:lnTo>
                      <a:pt x="868219" y="0"/>
                    </a:lnTo>
                    <a:lnTo>
                      <a:pt x="842784" y="951345"/>
                    </a:lnTo>
                    <a:lnTo>
                      <a:pt x="0" y="951345"/>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09" name="Google Shape;1009;p26"/>
              <p:cNvSpPr/>
              <p:nvPr/>
            </p:nvSpPr>
            <p:spPr>
              <a:xfrm flipH="1">
                <a:off x="11751758" y="32910"/>
                <a:ext cx="425999" cy="795481"/>
              </a:xfrm>
              <a:custGeom>
                <a:avLst/>
                <a:gdLst/>
                <a:ahLst/>
                <a:cxnLst/>
                <a:rect l="l" t="t" r="r" b="b"/>
                <a:pathLst>
                  <a:path w="519511" h="979053" extrusionOk="0">
                    <a:moveTo>
                      <a:pt x="29982" y="960580"/>
                    </a:moveTo>
                    <a:lnTo>
                      <a:pt x="0" y="0"/>
                    </a:lnTo>
                    <a:lnTo>
                      <a:pt x="519511" y="27709"/>
                    </a:lnTo>
                    <a:lnTo>
                      <a:pt x="152330" y="979053"/>
                    </a:lnTo>
                    <a:lnTo>
                      <a:pt x="29982"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10" name="Google Shape;1010;p26"/>
              <p:cNvSpPr/>
              <p:nvPr/>
            </p:nvSpPr>
            <p:spPr>
              <a:xfrm flipH="1">
                <a:off x="9589909"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11" name="Google Shape;1011;p26"/>
              <p:cNvSpPr/>
              <p:nvPr/>
            </p:nvSpPr>
            <p:spPr>
              <a:xfrm flipH="1">
                <a:off x="10670834"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sp>
          <p:nvSpPr>
            <p:cNvPr id="1012" name="Google Shape;1012;p26"/>
            <p:cNvSpPr/>
            <p:nvPr/>
          </p:nvSpPr>
          <p:spPr>
            <a:xfrm>
              <a:off x="852137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13" name="Google Shape;1013;p26"/>
            <p:cNvSpPr/>
            <p:nvPr/>
          </p:nvSpPr>
          <p:spPr>
            <a:xfrm>
              <a:off x="-13851" y="779654"/>
              <a:ext cx="719513" cy="787676"/>
            </a:xfrm>
            <a:custGeom>
              <a:avLst/>
              <a:gdLst/>
              <a:ahLst/>
              <a:cxnLst/>
              <a:rect l="l" t="t" r="r" b="b"/>
              <a:pathLst>
                <a:path w="877455" h="960581" extrusionOk="0">
                  <a:moveTo>
                    <a:pt x="0" y="960581"/>
                  </a:moveTo>
                  <a:lnTo>
                    <a:pt x="25436" y="0"/>
                  </a:lnTo>
                  <a:lnTo>
                    <a:pt x="877455" y="0"/>
                  </a:lnTo>
                  <a:lnTo>
                    <a:pt x="510274" y="951344"/>
                  </a:lnTo>
                  <a:lnTo>
                    <a:pt x="0" y="960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14" name="Google Shape;1014;p26"/>
            <p:cNvSpPr/>
            <p:nvPr/>
          </p:nvSpPr>
          <p:spPr>
            <a:xfrm>
              <a:off x="11767605" y="772081"/>
              <a:ext cx="410851" cy="795249"/>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15" name="Google Shape;1015;p26"/>
            <p:cNvSpPr/>
            <p:nvPr/>
          </p:nvSpPr>
          <p:spPr>
            <a:xfrm>
              <a:off x="10685510"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16" name="Google Shape;1016;p26"/>
            <p:cNvSpPr/>
            <p:nvPr/>
          </p:nvSpPr>
          <p:spPr>
            <a:xfrm>
              <a:off x="960341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1017" name="Google Shape;1017;p26"/>
            <p:cNvGrpSpPr/>
            <p:nvPr/>
          </p:nvGrpSpPr>
          <p:grpSpPr>
            <a:xfrm>
              <a:off x="118203" y="32900"/>
              <a:ext cx="1418992" cy="1381492"/>
              <a:chOff x="95978" y="61850"/>
              <a:chExt cx="1418992" cy="1381492"/>
            </a:xfrm>
          </p:grpSpPr>
          <p:sp>
            <p:nvSpPr>
              <p:cNvPr id="1018" name="Google Shape;1018;p26"/>
              <p:cNvSpPr/>
              <p:nvPr/>
            </p:nvSpPr>
            <p:spPr>
              <a:xfrm>
                <a:off x="95978" y="61850"/>
                <a:ext cx="1418992" cy="1381492"/>
              </a:xfrm>
              <a:custGeom>
                <a:avLst/>
                <a:gdLst/>
                <a:ahLst/>
                <a:cxnLst/>
                <a:rect l="l" t="t" r="r" b="b"/>
                <a:pathLst>
                  <a:path w="1730478" h="1684746" extrusionOk="0">
                    <a:moveTo>
                      <a:pt x="0" y="103814"/>
                    </a:moveTo>
                    <a:cubicBezTo>
                      <a:pt x="0" y="46479"/>
                      <a:pt x="46479" y="0"/>
                      <a:pt x="103814" y="0"/>
                    </a:cubicBezTo>
                    <a:lnTo>
                      <a:pt x="1730478" y="1580932"/>
                    </a:lnTo>
                    <a:cubicBezTo>
                      <a:pt x="1730478" y="1638267"/>
                      <a:pt x="1683999" y="1684746"/>
                      <a:pt x="1626664" y="1684746"/>
                    </a:cubicBezTo>
                    <a:lnTo>
                      <a:pt x="103814" y="1684746"/>
                    </a:lnTo>
                    <a:cubicBezTo>
                      <a:pt x="46479" y="1684746"/>
                      <a:pt x="0" y="1638267"/>
                      <a:pt x="0" y="1580932"/>
                    </a:cubicBezTo>
                    <a:lnTo>
                      <a:pt x="0" y="103814"/>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19" name="Google Shape;1019;p26"/>
              <p:cNvSpPr/>
              <p:nvPr/>
            </p:nvSpPr>
            <p:spPr>
              <a:xfrm>
                <a:off x="186864" y="294088"/>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20" name="Google Shape;1020;p26"/>
              <p:cNvSpPr/>
              <p:nvPr/>
            </p:nvSpPr>
            <p:spPr>
              <a:xfrm>
                <a:off x="165319" y="1166043"/>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21" name="Google Shape;1021;p26"/>
              <p:cNvSpPr/>
              <p:nvPr/>
            </p:nvSpPr>
            <p:spPr>
              <a:xfrm>
                <a:off x="1079619" y="1162192"/>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grpSp>
      <p:grpSp>
        <p:nvGrpSpPr>
          <p:cNvPr id="1022" name="Google Shape;1022;p26"/>
          <p:cNvGrpSpPr/>
          <p:nvPr/>
        </p:nvGrpSpPr>
        <p:grpSpPr>
          <a:xfrm>
            <a:off x="4755070" y="2041578"/>
            <a:ext cx="904806" cy="606523"/>
            <a:chOff x="-98420" y="-1030061"/>
            <a:chExt cx="12276876" cy="8229617"/>
          </a:xfrm>
        </p:grpSpPr>
        <p:sp>
          <p:nvSpPr>
            <p:cNvPr id="1023" name="Google Shape;1023;p26"/>
            <p:cNvSpPr/>
            <p:nvPr/>
          </p:nvSpPr>
          <p:spPr>
            <a:xfrm rot="10800000" flipH="1">
              <a:off x="144287" y="1091856"/>
              <a:ext cx="11903400" cy="6107700"/>
            </a:xfrm>
            <a:prstGeom prst="round2SameRect">
              <a:avLst>
                <a:gd name="adj1" fmla="val 2451"/>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1024" name="Google Shape;1024;p26"/>
            <p:cNvSpPr/>
            <p:nvPr/>
          </p:nvSpPr>
          <p:spPr>
            <a:xfrm>
              <a:off x="125" y="79003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1025" name="Google Shape;1025;p26"/>
            <p:cNvSpPr/>
            <p:nvPr/>
          </p:nvSpPr>
          <p:spPr>
            <a:xfrm>
              <a:off x="7439343"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26" name="Google Shape;1026;p26"/>
            <p:cNvSpPr/>
            <p:nvPr/>
          </p:nvSpPr>
          <p:spPr>
            <a:xfrm>
              <a:off x="635730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27" name="Google Shape;1027;p26"/>
            <p:cNvSpPr/>
            <p:nvPr/>
          </p:nvSpPr>
          <p:spPr>
            <a:xfrm>
              <a:off x="527526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28" name="Google Shape;1028;p26"/>
            <p:cNvSpPr/>
            <p:nvPr/>
          </p:nvSpPr>
          <p:spPr>
            <a:xfrm>
              <a:off x="419323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29" name="Google Shape;1029;p26"/>
            <p:cNvSpPr/>
            <p:nvPr/>
          </p:nvSpPr>
          <p:spPr>
            <a:xfrm>
              <a:off x="311119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30" name="Google Shape;1030;p26"/>
            <p:cNvSpPr/>
            <p:nvPr/>
          </p:nvSpPr>
          <p:spPr>
            <a:xfrm>
              <a:off x="202915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31" name="Google Shape;1031;p26"/>
            <p:cNvSpPr/>
            <p:nvPr/>
          </p:nvSpPr>
          <p:spPr>
            <a:xfrm>
              <a:off x="94712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1032" name="Google Shape;1032;p26"/>
            <p:cNvGrpSpPr/>
            <p:nvPr/>
          </p:nvGrpSpPr>
          <p:grpSpPr>
            <a:xfrm rot="-300150">
              <a:off x="-86951" y="-500149"/>
              <a:ext cx="12188820" cy="795488"/>
              <a:chOff x="-10951" y="32910"/>
              <a:chExt cx="12188708" cy="795481"/>
            </a:xfrm>
          </p:grpSpPr>
          <p:sp>
            <p:nvSpPr>
              <p:cNvPr id="1033" name="Google Shape;1033;p26"/>
              <p:cNvSpPr/>
              <p:nvPr/>
            </p:nvSpPr>
            <p:spPr>
              <a:xfrm>
                <a:off x="125" y="3291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1034" name="Google Shape;1034;p26"/>
              <p:cNvSpPr/>
              <p:nvPr/>
            </p:nvSpPr>
            <p:spPr>
              <a:xfrm flipH="1">
                <a:off x="942513"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35" name="Google Shape;1035;p26"/>
              <p:cNvSpPr/>
              <p:nvPr/>
            </p:nvSpPr>
            <p:spPr>
              <a:xfrm flipH="1">
                <a:off x="2023438"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36" name="Google Shape;1036;p26"/>
              <p:cNvSpPr/>
              <p:nvPr/>
            </p:nvSpPr>
            <p:spPr>
              <a:xfrm flipH="1">
                <a:off x="3104362"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37" name="Google Shape;1037;p26"/>
              <p:cNvSpPr/>
              <p:nvPr/>
            </p:nvSpPr>
            <p:spPr>
              <a:xfrm flipH="1">
                <a:off x="4185287"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38" name="Google Shape;1038;p26"/>
              <p:cNvSpPr/>
              <p:nvPr/>
            </p:nvSpPr>
            <p:spPr>
              <a:xfrm flipH="1">
                <a:off x="5266211"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39" name="Google Shape;1039;p26"/>
              <p:cNvSpPr/>
              <p:nvPr/>
            </p:nvSpPr>
            <p:spPr>
              <a:xfrm flipH="1">
                <a:off x="6347136"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40" name="Google Shape;1040;p26"/>
              <p:cNvSpPr/>
              <p:nvPr/>
            </p:nvSpPr>
            <p:spPr>
              <a:xfrm flipH="1">
                <a:off x="7428060"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41" name="Google Shape;1041;p26"/>
              <p:cNvSpPr/>
              <p:nvPr/>
            </p:nvSpPr>
            <p:spPr>
              <a:xfrm flipH="1">
                <a:off x="8508985"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42" name="Google Shape;1042;p26"/>
              <p:cNvSpPr/>
              <p:nvPr/>
            </p:nvSpPr>
            <p:spPr>
              <a:xfrm flipH="1">
                <a:off x="-10951" y="32910"/>
                <a:ext cx="711940" cy="772968"/>
              </a:xfrm>
              <a:custGeom>
                <a:avLst/>
                <a:gdLst/>
                <a:ahLst/>
                <a:cxnLst/>
                <a:rect l="l" t="t" r="r" b="b"/>
                <a:pathLst>
                  <a:path w="868219" h="951345" extrusionOk="0">
                    <a:moveTo>
                      <a:pt x="0" y="951345"/>
                    </a:moveTo>
                    <a:lnTo>
                      <a:pt x="367181" y="1"/>
                    </a:lnTo>
                    <a:lnTo>
                      <a:pt x="868219" y="0"/>
                    </a:lnTo>
                    <a:lnTo>
                      <a:pt x="842784" y="951345"/>
                    </a:lnTo>
                    <a:lnTo>
                      <a:pt x="0" y="951345"/>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43" name="Google Shape;1043;p26"/>
              <p:cNvSpPr/>
              <p:nvPr/>
            </p:nvSpPr>
            <p:spPr>
              <a:xfrm flipH="1">
                <a:off x="11751758" y="32910"/>
                <a:ext cx="425999" cy="795481"/>
              </a:xfrm>
              <a:custGeom>
                <a:avLst/>
                <a:gdLst/>
                <a:ahLst/>
                <a:cxnLst/>
                <a:rect l="l" t="t" r="r" b="b"/>
                <a:pathLst>
                  <a:path w="519511" h="979053" extrusionOk="0">
                    <a:moveTo>
                      <a:pt x="29982" y="960580"/>
                    </a:moveTo>
                    <a:lnTo>
                      <a:pt x="0" y="0"/>
                    </a:lnTo>
                    <a:lnTo>
                      <a:pt x="519511" y="27709"/>
                    </a:lnTo>
                    <a:lnTo>
                      <a:pt x="152330" y="979053"/>
                    </a:lnTo>
                    <a:lnTo>
                      <a:pt x="29982"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44" name="Google Shape;1044;p26"/>
              <p:cNvSpPr/>
              <p:nvPr/>
            </p:nvSpPr>
            <p:spPr>
              <a:xfrm flipH="1">
                <a:off x="9589909"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45" name="Google Shape;1045;p26"/>
              <p:cNvSpPr/>
              <p:nvPr/>
            </p:nvSpPr>
            <p:spPr>
              <a:xfrm flipH="1">
                <a:off x="10670834"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sp>
          <p:nvSpPr>
            <p:cNvPr id="1046" name="Google Shape;1046;p26"/>
            <p:cNvSpPr/>
            <p:nvPr/>
          </p:nvSpPr>
          <p:spPr>
            <a:xfrm>
              <a:off x="852137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47" name="Google Shape;1047;p26"/>
            <p:cNvSpPr/>
            <p:nvPr/>
          </p:nvSpPr>
          <p:spPr>
            <a:xfrm>
              <a:off x="-13851" y="779654"/>
              <a:ext cx="719513" cy="787676"/>
            </a:xfrm>
            <a:custGeom>
              <a:avLst/>
              <a:gdLst/>
              <a:ahLst/>
              <a:cxnLst/>
              <a:rect l="l" t="t" r="r" b="b"/>
              <a:pathLst>
                <a:path w="877455" h="960581" extrusionOk="0">
                  <a:moveTo>
                    <a:pt x="0" y="960581"/>
                  </a:moveTo>
                  <a:lnTo>
                    <a:pt x="25436" y="0"/>
                  </a:lnTo>
                  <a:lnTo>
                    <a:pt x="877455" y="0"/>
                  </a:lnTo>
                  <a:lnTo>
                    <a:pt x="510274" y="951344"/>
                  </a:lnTo>
                  <a:lnTo>
                    <a:pt x="0" y="960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48" name="Google Shape;1048;p26"/>
            <p:cNvSpPr/>
            <p:nvPr/>
          </p:nvSpPr>
          <p:spPr>
            <a:xfrm>
              <a:off x="11767605" y="772081"/>
              <a:ext cx="410851" cy="795249"/>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49" name="Google Shape;1049;p26"/>
            <p:cNvSpPr/>
            <p:nvPr/>
          </p:nvSpPr>
          <p:spPr>
            <a:xfrm>
              <a:off x="10685510"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50" name="Google Shape;1050;p26"/>
            <p:cNvSpPr/>
            <p:nvPr/>
          </p:nvSpPr>
          <p:spPr>
            <a:xfrm>
              <a:off x="960341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1051" name="Google Shape;1051;p26"/>
            <p:cNvGrpSpPr/>
            <p:nvPr/>
          </p:nvGrpSpPr>
          <p:grpSpPr>
            <a:xfrm>
              <a:off x="118203" y="32900"/>
              <a:ext cx="1418992" cy="1381492"/>
              <a:chOff x="95978" y="61850"/>
              <a:chExt cx="1418992" cy="1381492"/>
            </a:xfrm>
          </p:grpSpPr>
          <p:sp>
            <p:nvSpPr>
              <p:cNvPr id="1052" name="Google Shape;1052;p26"/>
              <p:cNvSpPr/>
              <p:nvPr/>
            </p:nvSpPr>
            <p:spPr>
              <a:xfrm>
                <a:off x="95978" y="61850"/>
                <a:ext cx="1418992" cy="1381492"/>
              </a:xfrm>
              <a:custGeom>
                <a:avLst/>
                <a:gdLst/>
                <a:ahLst/>
                <a:cxnLst/>
                <a:rect l="l" t="t" r="r" b="b"/>
                <a:pathLst>
                  <a:path w="1730478" h="1684746" extrusionOk="0">
                    <a:moveTo>
                      <a:pt x="0" y="103814"/>
                    </a:moveTo>
                    <a:cubicBezTo>
                      <a:pt x="0" y="46479"/>
                      <a:pt x="46479" y="0"/>
                      <a:pt x="103814" y="0"/>
                    </a:cubicBezTo>
                    <a:lnTo>
                      <a:pt x="1730478" y="1580932"/>
                    </a:lnTo>
                    <a:cubicBezTo>
                      <a:pt x="1730478" y="1638267"/>
                      <a:pt x="1683999" y="1684746"/>
                      <a:pt x="1626664" y="1684746"/>
                    </a:cubicBezTo>
                    <a:lnTo>
                      <a:pt x="103814" y="1684746"/>
                    </a:lnTo>
                    <a:cubicBezTo>
                      <a:pt x="46479" y="1684746"/>
                      <a:pt x="0" y="1638267"/>
                      <a:pt x="0" y="1580932"/>
                    </a:cubicBezTo>
                    <a:lnTo>
                      <a:pt x="0" y="103814"/>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53" name="Google Shape;1053;p26"/>
              <p:cNvSpPr/>
              <p:nvPr/>
            </p:nvSpPr>
            <p:spPr>
              <a:xfrm>
                <a:off x="186864" y="294088"/>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54" name="Google Shape;1054;p26"/>
              <p:cNvSpPr/>
              <p:nvPr/>
            </p:nvSpPr>
            <p:spPr>
              <a:xfrm>
                <a:off x="165319" y="1166043"/>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55" name="Google Shape;1055;p26"/>
              <p:cNvSpPr/>
              <p:nvPr/>
            </p:nvSpPr>
            <p:spPr>
              <a:xfrm>
                <a:off x="1079619" y="1162192"/>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grpSp>
      <p:grpSp>
        <p:nvGrpSpPr>
          <p:cNvPr id="1056" name="Google Shape;1056;p26"/>
          <p:cNvGrpSpPr/>
          <p:nvPr/>
        </p:nvGrpSpPr>
        <p:grpSpPr>
          <a:xfrm>
            <a:off x="4755070" y="4185690"/>
            <a:ext cx="904806" cy="606523"/>
            <a:chOff x="-98420" y="-1030061"/>
            <a:chExt cx="12276876" cy="8229617"/>
          </a:xfrm>
        </p:grpSpPr>
        <p:sp>
          <p:nvSpPr>
            <p:cNvPr id="1057" name="Google Shape;1057;p26"/>
            <p:cNvSpPr/>
            <p:nvPr/>
          </p:nvSpPr>
          <p:spPr>
            <a:xfrm rot="10800000" flipH="1">
              <a:off x="144287" y="1091856"/>
              <a:ext cx="11903400" cy="6107700"/>
            </a:xfrm>
            <a:prstGeom prst="round2SameRect">
              <a:avLst>
                <a:gd name="adj1" fmla="val 2451"/>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1058" name="Google Shape;1058;p26"/>
            <p:cNvSpPr/>
            <p:nvPr/>
          </p:nvSpPr>
          <p:spPr>
            <a:xfrm>
              <a:off x="125" y="79003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1059" name="Google Shape;1059;p26"/>
            <p:cNvSpPr/>
            <p:nvPr/>
          </p:nvSpPr>
          <p:spPr>
            <a:xfrm>
              <a:off x="7439343"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60" name="Google Shape;1060;p26"/>
            <p:cNvSpPr/>
            <p:nvPr/>
          </p:nvSpPr>
          <p:spPr>
            <a:xfrm>
              <a:off x="635730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61" name="Google Shape;1061;p26"/>
            <p:cNvSpPr/>
            <p:nvPr/>
          </p:nvSpPr>
          <p:spPr>
            <a:xfrm>
              <a:off x="527526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62" name="Google Shape;1062;p26"/>
            <p:cNvSpPr/>
            <p:nvPr/>
          </p:nvSpPr>
          <p:spPr>
            <a:xfrm>
              <a:off x="419323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63" name="Google Shape;1063;p26"/>
            <p:cNvSpPr/>
            <p:nvPr/>
          </p:nvSpPr>
          <p:spPr>
            <a:xfrm>
              <a:off x="311119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64" name="Google Shape;1064;p26"/>
            <p:cNvSpPr/>
            <p:nvPr/>
          </p:nvSpPr>
          <p:spPr>
            <a:xfrm>
              <a:off x="202915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65" name="Google Shape;1065;p26"/>
            <p:cNvSpPr/>
            <p:nvPr/>
          </p:nvSpPr>
          <p:spPr>
            <a:xfrm>
              <a:off x="94712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1066" name="Google Shape;1066;p26"/>
            <p:cNvGrpSpPr/>
            <p:nvPr/>
          </p:nvGrpSpPr>
          <p:grpSpPr>
            <a:xfrm rot="-300150">
              <a:off x="-86951" y="-500149"/>
              <a:ext cx="12188820" cy="795488"/>
              <a:chOff x="-10951" y="32910"/>
              <a:chExt cx="12188708" cy="795481"/>
            </a:xfrm>
          </p:grpSpPr>
          <p:sp>
            <p:nvSpPr>
              <p:cNvPr id="1067" name="Google Shape;1067;p26"/>
              <p:cNvSpPr/>
              <p:nvPr/>
            </p:nvSpPr>
            <p:spPr>
              <a:xfrm>
                <a:off x="125" y="32910"/>
                <a:ext cx="12049500" cy="768000"/>
              </a:xfrm>
              <a:prstGeom prst="rect">
                <a:avLst/>
              </a:pr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i="1"/>
              </a:p>
            </p:txBody>
          </p:sp>
          <p:sp>
            <p:nvSpPr>
              <p:cNvPr id="1068" name="Google Shape;1068;p26"/>
              <p:cNvSpPr/>
              <p:nvPr/>
            </p:nvSpPr>
            <p:spPr>
              <a:xfrm flipH="1">
                <a:off x="942513"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69" name="Google Shape;1069;p26"/>
              <p:cNvSpPr/>
              <p:nvPr/>
            </p:nvSpPr>
            <p:spPr>
              <a:xfrm flipH="1">
                <a:off x="2023438"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70" name="Google Shape;1070;p26"/>
              <p:cNvSpPr/>
              <p:nvPr/>
            </p:nvSpPr>
            <p:spPr>
              <a:xfrm flipH="1">
                <a:off x="3104362"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71" name="Google Shape;1071;p26"/>
              <p:cNvSpPr/>
              <p:nvPr/>
            </p:nvSpPr>
            <p:spPr>
              <a:xfrm flipH="1">
                <a:off x="4185287"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72" name="Google Shape;1072;p26"/>
              <p:cNvSpPr/>
              <p:nvPr/>
            </p:nvSpPr>
            <p:spPr>
              <a:xfrm flipH="1">
                <a:off x="5266211"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73" name="Google Shape;1073;p26"/>
              <p:cNvSpPr/>
              <p:nvPr/>
            </p:nvSpPr>
            <p:spPr>
              <a:xfrm flipH="1">
                <a:off x="6347136"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74" name="Google Shape;1074;p26"/>
              <p:cNvSpPr/>
              <p:nvPr/>
            </p:nvSpPr>
            <p:spPr>
              <a:xfrm flipH="1">
                <a:off x="7428060"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75" name="Google Shape;1075;p26"/>
              <p:cNvSpPr/>
              <p:nvPr/>
            </p:nvSpPr>
            <p:spPr>
              <a:xfrm flipH="1">
                <a:off x="8508985"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76" name="Google Shape;1076;p26"/>
              <p:cNvSpPr/>
              <p:nvPr/>
            </p:nvSpPr>
            <p:spPr>
              <a:xfrm flipH="1">
                <a:off x="-10951" y="32910"/>
                <a:ext cx="711940" cy="772968"/>
              </a:xfrm>
              <a:custGeom>
                <a:avLst/>
                <a:gdLst/>
                <a:ahLst/>
                <a:cxnLst/>
                <a:rect l="l" t="t" r="r" b="b"/>
                <a:pathLst>
                  <a:path w="868219" h="951345" extrusionOk="0">
                    <a:moveTo>
                      <a:pt x="0" y="951345"/>
                    </a:moveTo>
                    <a:lnTo>
                      <a:pt x="367181" y="1"/>
                    </a:lnTo>
                    <a:lnTo>
                      <a:pt x="868219" y="0"/>
                    </a:lnTo>
                    <a:lnTo>
                      <a:pt x="842784" y="951345"/>
                    </a:lnTo>
                    <a:lnTo>
                      <a:pt x="0" y="951345"/>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77" name="Google Shape;1077;p26"/>
              <p:cNvSpPr/>
              <p:nvPr/>
            </p:nvSpPr>
            <p:spPr>
              <a:xfrm flipH="1">
                <a:off x="11751758" y="32910"/>
                <a:ext cx="425999" cy="795481"/>
              </a:xfrm>
              <a:custGeom>
                <a:avLst/>
                <a:gdLst/>
                <a:ahLst/>
                <a:cxnLst/>
                <a:rect l="l" t="t" r="r" b="b"/>
                <a:pathLst>
                  <a:path w="519511" h="979053" extrusionOk="0">
                    <a:moveTo>
                      <a:pt x="29982" y="960580"/>
                    </a:moveTo>
                    <a:lnTo>
                      <a:pt x="0" y="0"/>
                    </a:lnTo>
                    <a:lnTo>
                      <a:pt x="519511" y="27709"/>
                    </a:lnTo>
                    <a:lnTo>
                      <a:pt x="152330" y="979053"/>
                    </a:lnTo>
                    <a:lnTo>
                      <a:pt x="29982"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78" name="Google Shape;1078;p26"/>
              <p:cNvSpPr/>
              <p:nvPr/>
            </p:nvSpPr>
            <p:spPr>
              <a:xfrm flipH="1">
                <a:off x="9589909"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79" name="Google Shape;1079;p26"/>
              <p:cNvSpPr/>
              <p:nvPr/>
            </p:nvSpPr>
            <p:spPr>
              <a:xfrm flipH="1">
                <a:off x="10670834"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sp>
          <p:nvSpPr>
            <p:cNvPr id="1080" name="Google Shape;1080;p26"/>
            <p:cNvSpPr/>
            <p:nvPr/>
          </p:nvSpPr>
          <p:spPr>
            <a:xfrm>
              <a:off x="852137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81" name="Google Shape;1081;p26"/>
            <p:cNvSpPr/>
            <p:nvPr/>
          </p:nvSpPr>
          <p:spPr>
            <a:xfrm>
              <a:off x="-13851" y="779654"/>
              <a:ext cx="719513" cy="787676"/>
            </a:xfrm>
            <a:custGeom>
              <a:avLst/>
              <a:gdLst/>
              <a:ahLst/>
              <a:cxnLst/>
              <a:rect l="l" t="t" r="r" b="b"/>
              <a:pathLst>
                <a:path w="877455" h="960581" extrusionOk="0">
                  <a:moveTo>
                    <a:pt x="0" y="960581"/>
                  </a:moveTo>
                  <a:lnTo>
                    <a:pt x="25436" y="0"/>
                  </a:lnTo>
                  <a:lnTo>
                    <a:pt x="877455" y="0"/>
                  </a:lnTo>
                  <a:lnTo>
                    <a:pt x="510274" y="951344"/>
                  </a:lnTo>
                  <a:lnTo>
                    <a:pt x="0" y="960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82" name="Google Shape;1082;p26"/>
            <p:cNvSpPr/>
            <p:nvPr/>
          </p:nvSpPr>
          <p:spPr>
            <a:xfrm>
              <a:off x="11767605" y="772081"/>
              <a:ext cx="410851" cy="795249"/>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83" name="Google Shape;1083;p26"/>
            <p:cNvSpPr/>
            <p:nvPr/>
          </p:nvSpPr>
          <p:spPr>
            <a:xfrm>
              <a:off x="10685510"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84" name="Google Shape;1084;p26"/>
            <p:cNvSpPr/>
            <p:nvPr/>
          </p:nvSpPr>
          <p:spPr>
            <a:xfrm>
              <a:off x="960341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nvGrpSpPr>
            <p:cNvPr id="1085" name="Google Shape;1085;p26"/>
            <p:cNvGrpSpPr/>
            <p:nvPr/>
          </p:nvGrpSpPr>
          <p:grpSpPr>
            <a:xfrm>
              <a:off x="118203" y="32900"/>
              <a:ext cx="1418992" cy="1381492"/>
              <a:chOff x="95978" y="61850"/>
              <a:chExt cx="1418992" cy="1381492"/>
            </a:xfrm>
          </p:grpSpPr>
          <p:sp>
            <p:nvSpPr>
              <p:cNvPr id="1086" name="Google Shape;1086;p26"/>
              <p:cNvSpPr/>
              <p:nvPr/>
            </p:nvSpPr>
            <p:spPr>
              <a:xfrm>
                <a:off x="95978" y="61850"/>
                <a:ext cx="1418992" cy="1381492"/>
              </a:xfrm>
              <a:custGeom>
                <a:avLst/>
                <a:gdLst/>
                <a:ahLst/>
                <a:cxnLst/>
                <a:rect l="l" t="t" r="r" b="b"/>
                <a:pathLst>
                  <a:path w="1730478" h="1684746" extrusionOk="0">
                    <a:moveTo>
                      <a:pt x="0" y="103814"/>
                    </a:moveTo>
                    <a:cubicBezTo>
                      <a:pt x="0" y="46479"/>
                      <a:pt x="46479" y="0"/>
                      <a:pt x="103814" y="0"/>
                    </a:cubicBezTo>
                    <a:lnTo>
                      <a:pt x="1730478" y="1580932"/>
                    </a:lnTo>
                    <a:cubicBezTo>
                      <a:pt x="1730478" y="1638267"/>
                      <a:pt x="1683999" y="1684746"/>
                      <a:pt x="1626664" y="1684746"/>
                    </a:cubicBezTo>
                    <a:lnTo>
                      <a:pt x="103814" y="1684746"/>
                    </a:lnTo>
                    <a:cubicBezTo>
                      <a:pt x="46479" y="1684746"/>
                      <a:pt x="0" y="1638267"/>
                      <a:pt x="0" y="1580932"/>
                    </a:cubicBezTo>
                    <a:lnTo>
                      <a:pt x="0" y="103814"/>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87" name="Google Shape;1087;p26"/>
              <p:cNvSpPr/>
              <p:nvPr/>
            </p:nvSpPr>
            <p:spPr>
              <a:xfrm>
                <a:off x="186864" y="294088"/>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88" name="Google Shape;1088;p26"/>
              <p:cNvSpPr/>
              <p:nvPr/>
            </p:nvSpPr>
            <p:spPr>
              <a:xfrm>
                <a:off x="165319" y="1166043"/>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sp>
            <p:nvSpPr>
              <p:cNvPr id="1089" name="Google Shape;1089;p26"/>
              <p:cNvSpPr/>
              <p:nvPr/>
            </p:nvSpPr>
            <p:spPr>
              <a:xfrm>
                <a:off x="1079619" y="1162192"/>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1" u="none" strike="noStrike" cap="none">
                  <a:solidFill>
                    <a:srgbClr val="FFFFFF"/>
                  </a:solidFill>
                  <a:latin typeface="Calibri"/>
                  <a:ea typeface="Calibri"/>
                  <a:cs typeface="Calibri"/>
                  <a:sym typeface="Calibri"/>
                </a:endParaRPr>
              </a:p>
            </p:txBody>
          </p:sp>
        </p:grpSp>
      </p:grpSp>
      <p:sp>
        <p:nvSpPr>
          <p:cNvPr id="1090" name="Google Shape;1090;p26"/>
          <p:cNvSpPr txBox="1">
            <a:spLocks noGrp="1"/>
          </p:cNvSpPr>
          <p:nvPr>
            <p:ph type="title" idx="6"/>
          </p:nvPr>
        </p:nvSpPr>
        <p:spPr>
          <a:xfrm>
            <a:off x="5688565" y="2073200"/>
            <a:ext cx="1739700" cy="695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i="1" dirty="0">
                <a:solidFill>
                  <a:srgbClr val="92D050"/>
                </a:solidFill>
              </a:rPr>
              <a:t>Scope</a:t>
            </a:r>
            <a:endParaRPr i="1" dirty="0">
              <a:solidFill>
                <a:srgbClr val="92D050"/>
              </a:solidFill>
            </a:endParaRPr>
          </a:p>
        </p:txBody>
      </p:sp>
      <p:sp>
        <p:nvSpPr>
          <p:cNvPr id="1091" name="Google Shape;1091;p26"/>
          <p:cNvSpPr txBox="1">
            <a:spLocks noGrp="1"/>
          </p:cNvSpPr>
          <p:nvPr>
            <p:ph type="title" idx="8"/>
          </p:nvPr>
        </p:nvSpPr>
        <p:spPr>
          <a:xfrm>
            <a:off x="5688565" y="4174894"/>
            <a:ext cx="2016830" cy="711257"/>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i="1" dirty="0">
                <a:solidFill>
                  <a:srgbClr val="92D050"/>
                </a:solidFill>
              </a:rPr>
              <a:t>Conclusions</a:t>
            </a:r>
            <a:endParaRPr i="1" dirty="0">
              <a:solidFill>
                <a:srgbClr val="92D050"/>
              </a:solidFill>
            </a:endParaRPr>
          </a:p>
        </p:txBody>
      </p:sp>
      <p:sp>
        <p:nvSpPr>
          <p:cNvPr id="1092" name="Google Shape;1092;p26"/>
          <p:cNvSpPr/>
          <p:nvPr/>
        </p:nvSpPr>
        <p:spPr>
          <a:xfrm>
            <a:off x="1829225" y="2296140"/>
            <a:ext cx="454646" cy="293146"/>
          </a:xfrm>
          <a:prstGeom prst="rect">
            <a:avLst/>
          </a:prstGeom>
        </p:spPr>
        <p:txBody>
          <a:bodyPr>
            <a:prstTxWarp prst="textPlain">
              <a:avLst/>
            </a:prstTxWarp>
          </a:bodyPr>
          <a:lstStyle/>
          <a:p>
            <a:pPr lvl="0" algn="ctr"/>
            <a:r>
              <a:rPr b="1" i="1" dirty="0">
                <a:ln>
                  <a:noFill/>
                </a:ln>
                <a:solidFill>
                  <a:schemeClr val="dk1"/>
                </a:solidFill>
                <a:latin typeface="Rubik"/>
              </a:rPr>
              <a:t>01</a:t>
            </a:r>
          </a:p>
        </p:txBody>
      </p:sp>
      <p:sp>
        <p:nvSpPr>
          <p:cNvPr id="1093" name="Google Shape;1093;p26"/>
          <p:cNvSpPr/>
          <p:nvPr/>
        </p:nvSpPr>
        <p:spPr>
          <a:xfrm>
            <a:off x="5029625" y="2301240"/>
            <a:ext cx="447045" cy="289245"/>
          </a:xfrm>
          <a:prstGeom prst="rect">
            <a:avLst/>
          </a:prstGeom>
        </p:spPr>
        <p:txBody>
          <a:bodyPr>
            <a:prstTxWarp prst="textPlain">
              <a:avLst/>
            </a:prstTxWarp>
          </a:bodyPr>
          <a:lstStyle/>
          <a:p>
            <a:pPr lvl="0" algn="ctr"/>
            <a:r>
              <a:rPr b="1" i="1">
                <a:ln>
                  <a:noFill/>
                </a:ln>
                <a:solidFill>
                  <a:schemeClr val="dk1"/>
                </a:solidFill>
                <a:latin typeface="Rubik"/>
              </a:rPr>
              <a:t>02</a:t>
            </a:r>
          </a:p>
        </p:txBody>
      </p:sp>
      <p:sp>
        <p:nvSpPr>
          <p:cNvPr id="1094" name="Google Shape;1094;p26"/>
          <p:cNvSpPr/>
          <p:nvPr/>
        </p:nvSpPr>
        <p:spPr>
          <a:xfrm>
            <a:off x="8277875" y="2301240"/>
            <a:ext cx="451751" cy="288045"/>
          </a:xfrm>
          <a:prstGeom prst="rect">
            <a:avLst/>
          </a:prstGeom>
        </p:spPr>
        <p:txBody>
          <a:bodyPr>
            <a:prstTxWarp prst="textPlain">
              <a:avLst/>
            </a:prstTxWarp>
          </a:bodyPr>
          <a:lstStyle/>
          <a:p>
            <a:pPr lvl="0" algn="ctr"/>
            <a:r>
              <a:rPr b="1" i="1">
                <a:ln>
                  <a:noFill/>
                </a:ln>
                <a:solidFill>
                  <a:schemeClr val="dk1"/>
                </a:solidFill>
                <a:latin typeface="Rubik"/>
              </a:rPr>
              <a:t>03</a:t>
            </a:r>
          </a:p>
        </p:txBody>
      </p:sp>
      <p:sp>
        <p:nvSpPr>
          <p:cNvPr id="1095" name="Google Shape;1095;p26"/>
          <p:cNvSpPr/>
          <p:nvPr/>
        </p:nvSpPr>
        <p:spPr>
          <a:xfrm>
            <a:off x="1831848" y="4440936"/>
            <a:ext cx="463696" cy="288045"/>
          </a:xfrm>
          <a:prstGeom prst="rect">
            <a:avLst/>
          </a:prstGeom>
        </p:spPr>
        <p:txBody>
          <a:bodyPr>
            <a:prstTxWarp prst="textPlain">
              <a:avLst/>
            </a:prstTxWarp>
          </a:bodyPr>
          <a:lstStyle/>
          <a:p>
            <a:pPr lvl="0" algn="ctr"/>
            <a:r>
              <a:rPr b="1" i="1">
                <a:ln>
                  <a:noFill/>
                </a:ln>
                <a:solidFill>
                  <a:schemeClr val="dk1"/>
                </a:solidFill>
                <a:latin typeface="Rubik"/>
              </a:rPr>
              <a:t>04</a:t>
            </a:r>
          </a:p>
        </p:txBody>
      </p:sp>
      <p:sp>
        <p:nvSpPr>
          <p:cNvPr id="1096" name="Google Shape;1096;p26"/>
          <p:cNvSpPr/>
          <p:nvPr/>
        </p:nvSpPr>
        <p:spPr>
          <a:xfrm>
            <a:off x="5032248" y="4440936"/>
            <a:ext cx="448493" cy="288445"/>
          </a:xfrm>
          <a:prstGeom prst="rect">
            <a:avLst/>
          </a:prstGeom>
        </p:spPr>
        <p:txBody>
          <a:bodyPr>
            <a:prstTxWarp prst="textPlain">
              <a:avLst/>
            </a:prstTxWarp>
          </a:bodyPr>
          <a:lstStyle/>
          <a:p>
            <a:pPr lvl="0" algn="ctr"/>
            <a:r>
              <a:rPr b="1" i="1">
                <a:ln>
                  <a:noFill/>
                </a:ln>
                <a:solidFill>
                  <a:schemeClr val="dk1"/>
                </a:solidFill>
                <a:latin typeface="Rubik"/>
              </a:rPr>
              <a:t>05</a:t>
            </a:r>
          </a:p>
        </p:txBody>
      </p:sp>
      <p:sp>
        <p:nvSpPr>
          <p:cNvPr id="1097" name="Google Shape;1097;p26"/>
          <p:cNvSpPr/>
          <p:nvPr/>
        </p:nvSpPr>
        <p:spPr>
          <a:xfrm>
            <a:off x="8280498" y="4440936"/>
            <a:ext cx="452837" cy="288045"/>
          </a:xfrm>
          <a:prstGeom prst="rect">
            <a:avLst/>
          </a:prstGeom>
        </p:spPr>
        <p:txBody>
          <a:bodyPr>
            <a:prstTxWarp prst="textPlain">
              <a:avLst/>
            </a:prstTxWarp>
          </a:bodyPr>
          <a:lstStyle/>
          <a:p>
            <a:pPr lvl="0" algn="ctr"/>
            <a:r>
              <a:rPr b="1" i="1">
                <a:ln>
                  <a:noFill/>
                </a:ln>
                <a:solidFill>
                  <a:schemeClr val="dk1"/>
                </a:solidFill>
                <a:latin typeface="Rubik"/>
              </a:rPr>
              <a:t>06</a:t>
            </a:r>
          </a:p>
        </p:txBody>
      </p:sp>
      <p:sp>
        <p:nvSpPr>
          <p:cNvPr id="3" name="Text Placeholder 2">
            <a:extLst>
              <a:ext uri="{FF2B5EF4-FFF2-40B4-BE49-F238E27FC236}">
                <a16:creationId xmlns:a16="http://schemas.microsoft.com/office/drawing/2014/main" id="{0DA5ADC4-5D4A-B952-1A85-8570B2FD7689}"/>
              </a:ext>
            </a:extLst>
          </p:cNvPr>
          <p:cNvSpPr>
            <a:spLocks noGrp="1"/>
          </p:cNvSpPr>
          <p:nvPr>
            <p:ph type="body" idx="1"/>
          </p:nvPr>
        </p:nvSpPr>
        <p:spPr/>
        <p:txBody>
          <a:bodyPr/>
          <a:lstStyle/>
          <a:p>
            <a:endParaRPr lang="en-US" i="1"/>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8AD0EFE-0806-483E-805D-F85E927AB5AE}"/>
              </a:ext>
            </a:extLst>
          </p:cNvPr>
          <p:cNvPicPr>
            <a:picLocks noChangeAspect="1"/>
          </p:cNvPicPr>
          <p:nvPr/>
        </p:nvPicPr>
        <p:blipFill>
          <a:blip r:embed="rId2"/>
          <a:stretch>
            <a:fillRect/>
          </a:stretch>
        </p:blipFill>
        <p:spPr>
          <a:xfrm>
            <a:off x="169682" y="1578791"/>
            <a:ext cx="11924908" cy="4817691"/>
          </a:xfrm>
          <a:prstGeom prst="rect">
            <a:avLst/>
          </a:prstGeom>
        </p:spPr>
      </p:pic>
    </p:spTree>
    <p:extLst>
      <p:ext uri="{BB962C8B-B14F-4D97-AF65-F5344CB8AC3E}">
        <p14:creationId xmlns:p14="http://schemas.microsoft.com/office/powerpoint/2010/main" val="20494970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155DE96-CD59-B496-93BE-81A601773E60}"/>
              </a:ext>
            </a:extLst>
          </p:cNvPr>
          <p:cNvPicPr>
            <a:picLocks noChangeAspect="1"/>
          </p:cNvPicPr>
          <p:nvPr/>
        </p:nvPicPr>
        <p:blipFill>
          <a:blip r:embed="rId2"/>
          <a:stretch>
            <a:fillRect/>
          </a:stretch>
        </p:blipFill>
        <p:spPr>
          <a:xfrm>
            <a:off x="131975" y="1527142"/>
            <a:ext cx="11811785" cy="5015060"/>
          </a:xfrm>
          <a:prstGeom prst="rect">
            <a:avLst/>
          </a:prstGeom>
        </p:spPr>
      </p:pic>
    </p:spTree>
    <p:extLst>
      <p:ext uri="{BB962C8B-B14F-4D97-AF65-F5344CB8AC3E}">
        <p14:creationId xmlns:p14="http://schemas.microsoft.com/office/powerpoint/2010/main" val="40279234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a:extLst>
              <a:ext uri="{FF2B5EF4-FFF2-40B4-BE49-F238E27FC236}">
                <a16:creationId xmlns:a16="http://schemas.microsoft.com/office/drawing/2014/main" id="{F82CB4C0-32C5-7498-E7B0-DA62685652BA}"/>
              </a:ext>
            </a:extLst>
          </p:cNvPr>
          <p:cNvSpPr>
            <a:spLocks noGrp="1"/>
          </p:cNvSpPr>
          <p:nvPr>
            <p:ph type="subTitle" idx="1"/>
          </p:nvPr>
        </p:nvSpPr>
        <p:spPr/>
        <p:txBody>
          <a:bodyPr/>
          <a:lstStyle/>
          <a:p>
            <a:r>
              <a:rPr lang="en-US" dirty="0"/>
              <a:t>Below are the references:</a:t>
            </a:r>
          </a:p>
        </p:txBody>
      </p:sp>
      <p:sp>
        <p:nvSpPr>
          <p:cNvPr id="3" name="Title 2">
            <a:extLst>
              <a:ext uri="{FF2B5EF4-FFF2-40B4-BE49-F238E27FC236}">
                <a16:creationId xmlns:a16="http://schemas.microsoft.com/office/drawing/2014/main" id="{BDE61F62-D192-0990-59EC-D8E7476887C3}"/>
              </a:ext>
            </a:extLst>
          </p:cNvPr>
          <p:cNvSpPr>
            <a:spLocks noGrp="1"/>
          </p:cNvSpPr>
          <p:nvPr>
            <p:ph type="title"/>
          </p:nvPr>
        </p:nvSpPr>
        <p:spPr>
          <a:xfrm>
            <a:off x="5054225" y="1421100"/>
            <a:ext cx="6178500" cy="763500"/>
          </a:xfrm>
        </p:spPr>
        <p:txBody>
          <a:bodyPr/>
          <a:lstStyle/>
          <a:p>
            <a:r>
              <a:rPr lang="en-US" dirty="0"/>
              <a:t>References:</a:t>
            </a:r>
          </a:p>
        </p:txBody>
      </p:sp>
      <p:sp>
        <p:nvSpPr>
          <p:cNvPr id="4" name="Text Placeholder 3">
            <a:extLst>
              <a:ext uri="{FF2B5EF4-FFF2-40B4-BE49-F238E27FC236}">
                <a16:creationId xmlns:a16="http://schemas.microsoft.com/office/drawing/2014/main" id="{7EB2B31A-36BA-C1BC-D30A-D2E608F7DDE0}"/>
              </a:ext>
            </a:extLst>
          </p:cNvPr>
          <p:cNvSpPr>
            <a:spLocks noGrp="1"/>
          </p:cNvSpPr>
          <p:nvPr>
            <p:ph type="body" idx="2"/>
          </p:nvPr>
        </p:nvSpPr>
        <p:spPr>
          <a:xfrm>
            <a:off x="5476256" y="3131075"/>
            <a:ext cx="6178500" cy="3726925"/>
          </a:xfrm>
        </p:spPr>
        <p:txBody>
          <a:bodyPr/>
          <a:lstStyle/>
          <a:p>
            <a:pPr>
              <a:lnSpc>
                <a:spcPct val="150000"/>
              </a:lnSpc>
            </a:pPr>
            <a:r>
              <a:rPr lang="en-US" sz="1200" u="sng" dirty="0">
                <a:solidFill>
                  <a:schemeClr val="bg1"/>
                </a:solidFill>
              </a:rPr>
              <a:t>https://pythonspot.com/nltk-stop-words/</a:t>
            </a:r>
          </a:p>
          <a:p>
            <a:pPr>
              <a:lnSpc>
                <a:spcPct val="150000"/>
              </a:lnSpc>
            </a:pPr>
            <a:r>
              <a:rPr lang="en-US" sz="1200" u="sng" dirty="0">
                <a:solidFill>
                  <a:schemeClr val="bg1"/>
                </a:solidFill>
              </a:rPr>
              <a:t>https://www.kaggle.com/code/gokhankesler/best-i-can-do-with-sklearn/notebook</a:t>
            </a:r>
          </a:p>
          <a:p>
            <a:pPr>
              <a:lnSpc>
                <a:spcPct val="150000"/>
              </a:lnSpc>
            </a:pPr>
            <a:r>
              <a:rPr lang="en-US" sz="1200" u="sng" dirty="0">
                <a:solidFill>
                  <a:schemeClr val="bg1"/>
                </a:solidFill>
              </a:rPr>
              <a:t>https://stackoverflow.com/questions/9662346/python-code-to-remove-html-tags-from-a-string</a:t>
            </a:r>
          </a:p>
          <a:p>
            <a:pPr>
              <a:lnSpc>
                <a:spcPct val="150000"/>
              </a:lnSpc>
            </a:pPr>
            <a:r>
              <a:rPr lang="en-US" sz="1200" u="sng" dirty="0">
                <a:solidFill>
                  <a:schemeClr val="bg1"/>
                </a:solidFill>
              </a:rPr>
              <a:t>https://www.linkedin.com/pulse/building-sentiment-analysis-model-nltk-xgboost-ashkan-kardan/</a:t>
            </a:r>
          </a:p>
          <a:p>
            <a:pPr>
              <a:lnSpc>
                <a:spcPct val="150000"/>
              </a:lnSpc>
            </a:pPr>
            <a:r>
              <a:rPr lang="en-US" sz="1200" u="sng" dirty="0">
                <a:solidFill>
                  <a:schemeClr val="bg1"/>
                </a:solidFill>
              </a:rPr>
              <a:t>https://scholar.smu.edu/cgi/viewcontent.cgi?article=1205&amp;context=datasciencereview</a:t>
            </a:r>
          </a:p>
          <a:p>
            <a:pPr>
              <a:lnSpc>
                <a:spcPct val="150000"/>
              </a:lnSpc>
            </a:pPr>
            <a:r>
              <a:rPr lang="en-US" sz="1200" u="sng" dirty="0">
                <a:solidFill>
                  <a:schemeClr val="bg1"/>
                </a:solidFill>
              </a:rPr>
              <a:t>https://www.cs.cornell.edu/home/llee/papers/sentiment.pdf</a:t>
            </a:r>
          </a:p>
          <a:p>
            <a:pPr>
              <a:lnSpc>
                <a:spcPct val="150000"/>
              </a:lnSpc>
            </a:pPr>
            <a:r>
              <a:rPr lang="en-US" sz="1200" u="sng" dirty="0">
                <a:solidFill>
                  <a:schemeClr val="bg1"/>
                </a:solidFill>
              </a:rPr>
              <a:t>https://www.ripublication.com/ijaer18/ijaerv13n16_53.pdf</a:t>
            </a:r>
          </a:p>
          <a:p>
            <a:pPr>
              <a:lnSpc>
                <a:spcPct val="150000"/>
              </a:lnSpc>
            </a:pPr>
            <a:r>
              <a:rPr lang="en-US" sz="1200" u="sng" dirty="0">
                <a:solidFill>
                  <a:schemeClr val="bg1"/>
                </a:solidFill>
              </a:rPr>
              <a:t>https://ijirt.org/master/publishedpaper/IJIRT101388_PAPER.pdf</a:t>
            </a:r>
          </a:p>
        </p:txBody>
      </p:sp>
    </p:spTree>
    <p:extLst>
      <p:ext uri="{BB962C8B-B14F-4D97-AF65-F5344CB8AC3E}">
        <p14:creationId xmlns:p14="http://schemas.microsoft.com/office/powerpoint/2010/main" val="11294302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35"/>
        <p:cNvGrpSpPr/>
        <p:nvPr/>
      </p:nvGrpSpPr>
      <p:grpSpPr>
        <a:xfrm>
          <a:off x="0" y="0"/>
          <a:ext cx="0" cy="0"/>
          <a:chOff x="0" y="0"/>
          <a:chExt cx="0" cy="0"/>
        </a:xfrm>
      </p:grpSpPr>
      <p:sp>
        <p:nvSpPr>
          <p:cNvPr id="1636" name="Google Shape;1636;p43"/>
          <p:cNvSpPr txBox="1">
            <a:spLocks noGrp="1"/>
          </p:cNvSpPr>
          <p:nvPr>
            <p:ph type="title"/>
          </p:nvPr>
        </p:nvSpPr>
        <p:spPr>
          <a:xfrm>
            <a:off x="5521000" y="1736375"/>
            <a:ext cx="5581500" cy="13416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a:t>Thank you!</a:t>
            </a:r>
            <a:endParaRPr/>
          </a:p>
        </p:txBody>
      </p:sp>
      <p:sp>
        <p:nvSpPr>
          <p:cNvPr id="1638" name="Google Shape;1638;p43"/>
          <p:cNvSpPr/>
          <p:nvPr/>
        </p:nvSpPr>
        <p:spPr>
          <a:xfrm>
            <a:off x="6435140" y="4759203"/>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 name="Google Shape;1639;p43"/>
          <p:cNvGrpSpPr/>
          <p:nvPr/>
        </p:nvGrpSpPr>
        <p:grpSpPr>
          <a:xfrm>
            <a:off x="6968243" y="4749551"/>
            <a:ext cx="411849" cy="411917"/>
            <a:chOff x="5162200" y="4097750"/>
            <a:chExt cx="338385" cy="338414"/>
          </a:xfrm>
        </p:grpSpPr>
        <p:sp>
          <p:nvSpPr>
            <p:cNvPr id="1640" name="Google Shape;1640;p43"/>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43"/>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2" name="Google Shape;1642;p43"/>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43" name="Google Shape;1643;p43"/>
          <p:cNvSpPr/>
          <p:nvPr/>
        </p:nvSpPr>
        <p:spPr>
          <a:xfrm>
            <a:off x="5702250" y="4800586"/>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grpSp>
        <p:nvGrpSpPr>
          <p:cNvPr id="1102" name="Google Shape;1102;p27"/>
          <p:cNvGrpSpPr/>
          <p:nvPr/>
        </p:nvGrpSpPr>
        <p:grpSpPr>
          <a:xfrm>
            <a:off x="3842951" y="160638"/>
            <a:ext cx="5103342" cy="2868769"/>
            <a:chOff x="-98420" y="-1030061"/>
            <a:chExt cx="12276876" cy="8229617"/>
          </a:xfrm>
        </p:grpSpPr>
        <p:sp>
          <p:nvSpPr>
            <p:cNvPr id="1103" name="Google Shape;1103;p27"/>
            <p:cNvSpPr/>
            <p:nvPr/>
          </p:nvSpPr>
          <p:spPr>
            <a:xfrm rot="10800000" flipH="1">
              <a:off x="144287" y="1091856"/>
              <a:ext cx="11903400" cy="6107700"/>
            </a:xfrm>
            <a:prstGeom prst="round2SameRect">
              <a:avLst>
                <a:gd name="adj1" fmla="val 2451"/>
                <a:gd name="adj2" fmla="val 0"/>
              </a:avLst>
            </a:prstGeom>
            <a:solidFill>
              <a:schemeClr val="accent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7"/>
            <p:cNvSpPr/>
            <p:nvPr/>
          </p:nvSpPr>
          <p:spPr>
            <a:xfrm>
              <a:off x="125" y="790030"/>
              <a:ext cx="12049500" cy="76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7"/>
            <p:cNvSpPr/>
            <p:nvPr/>
          </p:nvSpPr>
          <p:spPr>
            <a:xfrm>
              <a:off x="7439343"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6" name="Google Shape;1106;p27"/>
            <p:cNvSpPr/>
            <p:nvPr/>
          </p:nvSpPr>
          <p:spPr>
            <a:xfrm>
              <a:off x="635730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7" name="Google Shape;1107;p27"/>
            <p:cNvSpPr/>
            <p:nvPr/>
          </p:nvSpPr>
          <p:spPr>
            <a:xfrm>
              <a:off x="527526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8" name="Google Shape;1108;p27"/>
            <p:cNvSpPr/>
            <p:nvPr/>
          </p:nvSpPr>
          <p:spPr>
            <a:xfrm>
              <a:off x="419323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9" name="Google Shape;1109;p27"/>
            <p:cNvSpPr/>
            <p:nvPr/>
          </p:nvSpPr>
          <p:spPr>
            <a:xfrm>
              <a:off x="311119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0" name="Google Shape;1110;p27"/>
            <p:cNvSpPr/>
            <p:nvPr/>
          </p:nvSpPr>
          <p:spPr>
            <a:xfrm>
              <a:off x="202915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1" name="Google Shape;1111;p27"/>
            <p:cNvSpPr/>
            <p:nvPr/>
          </p:nvSpPr>
          <p:spPr>
            <a:xfrm>
              <a:off x="947122"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12" name="Google Shape;1112;p27"/>
            <p:cNvGrpSpPr/>
            <p:nvPr/>
          </p:nvGrpSpPr>
          <p:grpSpPr>
            <a:xfrm rot="-300150">
              <a:off x="-86951" y="-500149"/>
              <a:ext cx="12188820" cy="795488"/>
              <a:chOff x="-10951" y="32910"/>
              <a:chExt cx="12188708" cy="795481"/>
            </a:xfrm>
          </p:grpSpPr>
          <p:sp>
            <p:nvSpPr>
              <p:cNvPr id="1113" name="Google Shape;1113;p27"/>
              <p:cNvSpPr/>
              <p:nvPr/>
            </p:nvSpPr>
            <p:spPr>
              <a:xfrm>
                <a:off x="125" y="32910"/>
                <a:ext cx="12049500" cy="76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7"/>
              <p:cNvSpPr/>
              <p:nvPr/>
            </p:nvSpPr>
            <p:spPr>
              <a:xfrm flipH="1">
                <a:off x="942513"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5" name="Google Shape;1115;p27"/>
              <p:cNvSpPr/>
              <p:nvPr/>
            </p:nvSpPr>
            <p:spPr>
              <a:xfrm flipH="1">
                <a:off x="2023438"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6" name="Google Shape;1116;p27"/>
              <p:cNvSpPr/>
              <p:nvPr/>
            </p:nvSpPr>
            <p:spPr>
              <a:xfrm flipH="1">
                <a:off x="3104362"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7" name="Google Shape;1117;p27"/>
              <p:cNvSpPr/>
              <p:nvPr/>
            </p:nvSpPr>
            <p:spPr>
              <a:xfrm flipH="1">
                <a:off x="4185287"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8" name="Google Shape;1118;p27"/>
              <p:cNvSpPr/>
              <p:nvPr/>
            </p:nvSpPr>
            <p:spPr>
              <a:xfrm flipH="1">
                <a:off x="5266211"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9" name="Google Shape;1119;p27"/>
              <p:cNvSpPr/>
              <p:nvPr/>
            </p:nvSpPr>
            <p:spPr>
              <a:xfrm flipH="1">
                <a:off x="6347136"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0" name="Google Shape;1120;p27"/>
              <p:cNvSpPr/>
              <p:nvPr/>
            </p:nvSpPr>
            <p:spPr>
              <a:xfrm flipH="1">
                <a:off x="7428060"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1" name="Google Shape;1121;p27"/>
              <p:cNvSpPr/>
              <p:nvPr/>
            </p:nvSpPr>
            <p:spPr>
              <a:xfrm flipH="1">
                <a:off x="8508985"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2" name="Google Shape;1122;p27"/>
              <p:cNvSpPr/>
              <p:nvPr/>
            </p:nvSpPr>
            <p:spPr>
              <a:xfrm flipH="1">
                <a:off x="-10951" y="32910"/>
                <a:ext cx="711940" cy="772968"/>
              </a:xfrm>
              <a:custGeom>
                <a:avLst/>
                <a:gdLst/>
                <a:ahLst/>
                <a:cxnLst/>
                <a:rect l="l" t="t" r="r" b="b"/>
                <a:pathLst>
                  <a:path w="868219" h="951345" extrusionOk="0">
                    <a:moveTo>
                      <a:pt x="0" y="951345"/>
                    </a:moveTo>
                    <a:lnTo>
                      <a:pt x="367181" y="1"/>
                    </a:lnTo>
                    <a:lnTo>
                      <a:pt x="868219" y="0"/>
                    </a:lnTo>
                    <a:lnTo>
                      <a:pt x="842784" y="951345"/>
                    </a:lnTo>
                    <a:lnTo>
                      <a:pt x="0" y="951345"/>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3" name="Google Shape;1123;p27"/>
              <p:cNvSpPr/>
              <p:nvPr/>
            </p:nvSpPr>
            <p:spPr>
              <a:xfrm flipH="1">
                <a:off x="11751758" y="32910"/>
                <a:ext cx="425999" cy="795481"/>
              </a:xfrm>
              <a:custGeom>
                <a:avLst/>
                <a:gdLst/>
                <a:ahLst/>
                <a:cxnLst/>
                <a:rect l="l" t="t" r="r" b="b"/>
                <a:pathLst>
                  <a:path w="519511" h="979053" extrusionOk="0">
                    <a:moveTo>
                      <a:pt x="29982" y="960580"/>
                    </a:moveTo>
                    <a:lnTo>
                      <a:pt x="0" y="0"/>
                    </a:lnTo>
                    <a:lnTo>
                      <a:pt x="519511" y="27709"/>
                    </a:lnTo>
                    <a:lnTo>
                      <a:pt x="152330" y="979053"/>
                    </a:lnTo>
                    <a:lnTo>
                      <a:pt x="29982"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4" name="Google Shape;1124;p27"/>
              <p:cNvSpPr/>
              <p:nvPr/>
            </p:nvSpPr>
            <p:spPr>
              <a:xfrm flipH="1">
                <a:off x="9589909"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5" name="Google Shape;1125;p27"/>
              <p:cNvSpPr/>
              <p:nvPr/>
            </p:nvSpPr>
            <p:spPr>
              <a:xfrm flipH="1">
                <a:off x="10670834" y="32910"/>
                <a:ext cx="839400" cy="7731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126" name="Google Shape;1126;p27"/>
            <p:cNvSpPr/>
            <p:nvPr/>
          </p:nvSpPr>
          <p:spPr>
            <a:xfrm>
              <a:off x="8521379"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7" name="Google Shape;1127;p27"/>
            <p:cNvSpPr/>
            <p:nvPr/>
          </p:nvSpPr>
          <p:spPr>
            <a:xfrm>
              <a:off x="-13851" y="779654"/>
              <a:ext cx="719513" cy="787676"/>
            </a:xfrm>
            <a:custGeom>
              <a:avLst/>
              <a:gdLst/>
              <a:ahLst/>
              <a:cxnLst/>
              <a:rect l="l" t="t" r="r" b="b"/>
              <a:pathLst>
                <a:path w="877455" h="960581" extrusionOk="0">
                  <a:moveTo>
                    <a:pt x="0" y="960581"/>
                  </a:moveTo>
                  <a:lnTo>
                    <a:pt x="25436" y="0"/>
                  </a:lnTo>
                  <a:lnTo>
                    <a:pt x="877455" y="0"/>
                  </a:lnTo>
                  <a:lnTo>
                    <a:pt x="510274" y="951344"/>
                  </a:lnTo>
                  <a:lnTo>
                    <a:pt x="0" y="960581"/>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8" name="Google Shape;1128;p27"/>
            <p:cNvSpPr/>
            <p:nvPr/>
          </p:nvSpPr>
          <p:spPr>
            <a:xfrm>
              <a:off x="11767605" y="772081"/>
              <a:ext cx="410851" cy="795249"/>
            </a:xfrm>
            <a:custGeom>
              <a:avLst/>
              <a:gdLst/>
              <a:ahLst/>
              <a:cxnLst/>
              <a:rect l="l" t="t" r="r" b="b"/>
              <a:pathLst>
                <a:path w="501038" h="969816" extrusionOk="0">
                  <a:moveTo>
                    <a:pt x="0" y="960580"/>
                  </a:moveTo>
                  <a:lnTo>
                    <a:pt x="367181" y="9236"/>
                  </a:lnTo>
                  <a:lnTo>
                    <a:pt x="498763" y="0"/>
                  </a:lnTo>
                  <a:cubicBezTo>
                    <a:pt x="499521" y="323272"/>
                    <a:pt x="500280" y="646544"/>
                    <a:pt x="501038" y="969816"/>
                  </a:cubicBezTo>
                  <a:lnTo>
                    <a:pt x="0" y="96058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29" name="Google Shape;1129;p27"/>
            <p:cNvSpPr/>
            <p:nvPr/>
          </p:nvSpPr>
          <p:spPr>
            <a:xfrm>
              <a:off x="10685510"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30" name="Google Shape;1130;p27"/>
            <p:cNvSpPr/>
            <p:nvPr/>
          </p:nvSpPr>
          <p:spPr>
            <a:xfrm>
              <a:off x="9603416" y="786730"/>
              <a:ext cx="840600" cy="780600"/>
            </a:xfrm>
            <a:prstGeom prst="parallelogram">
              <a:avLst>
                <a:gd name="adj" fmla="val 3859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31" name="Google Shape;1131;p27"/>
            <p:cNvGrpSpPr/>
            <p:nvPr/>
          </p:nvGrpSpPr>
          <p:grpSpPr>
            <a:xfrm>
              <a:off x="118203" y="32900"/>
              <a:ext cx="1418992" cy="1381492"/>
              <a:chOff x="95978" y="61850"/>
              <a:chExt cx="1418992" cy="1381492"/>
            </a:xfrm>
          </p:grpSpPr>
          <p:sp>
            <p:nvSpPr>
              <p:cNvPr id="1132" name="Google Shape;1132;p27"/>
              <p:cNvSpPr/>
              <p:nvPr/>
            </p:nvSpPr>
            <p:spPr>
              <a:xfrm>
                <a:off x="95978" y="61850"/>
                <a:ext cx="1418992" cy="1381492"/>
              </a:xfrm>
              <a:custGeom>
                <a:avLst/>
                <a:gdLst/>
                <a:ahLst/>
                <a:cxnLst/>
                <a:rect l="l" t="t" r="r" b="b"/>
                <a:pathLst>
                  <a:path w="1730478" h="1684746" extrusionOk="0">
                    <a:moveTo>
                      <a:pt x="0" y="103814"/>
                    </a:moveTo>
                    <a:cubicBezTo>
                      <a:pt x="0" y="46479"/>
                      <a:pt x="46479" y="0"/>
                      <a:pt x="103814" y="0"/>
                    </a:cubicBezTo>
                    <a:lnTo>
                      <a:pt x="1730478" y="1580932"/>
                    </a:lnTo>
                    <a:cubicBezTo>
                      <a:pt x="1730478" y="1638267"/>
                      <a:pt x="1683999" y="1684746"/>
                      <a:pt x="1626664" y="1684746"/>
                    </a:cubicBezTo>
                    <a:lnTo>
                      <a:pt x="103814" y="1684746"/>
                    </a:lnTo>
                    <a:cubicBezTo>
                      <a:pt x="46479" y="1684746"/>
                      <a:pt x="0" y="1638267"/>
                      <a:pt x="0" y="1580932"/>
                    </a:cubicBezTo>
                    <a:lnTo>
                      <a:pt x="0" y="103814"/>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33" name="Google Shape;1133;p27"/>
              <p:cNvSpPr/>
              <p:nvPr/>
            </p:nvSpPr>
            <p:spPr>
              <a:xfrm>
                <a:off x="186864" y="294088"/>
                <a:ext cx="177300" cy="177300"/>
              </a:xfrm>
              <a:prstGeom prst="ellipse">
                <a:avLst/>
              </a:prstGeom>
              <a:solidFill>
                <a:schemeClr val="accent4"/>
              </a:solidFill>
              <a:ln w="9525"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34" name="Google Shape;1134;p27"/>
              <p:cNvSpPr/>
              <p:nvPr/>
            </p:nvSpPr>
            <p:spPr>
              <a:xfrm>
                <a:off x="165319" y="1166043"/>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35" name="Google Shape;1135;p27"/>
              <p:cNvSpPr/>
              <p:nvPr/>
            </p:nvSpPr>
            <p:spPr>
              <a:xfrm>
                <a:off x="1079619" y="1162192"/>
                <a:ext cx="177300" cy="177300"/>
              </a:xfrm>
              <a:prstGeom prst="ellipse">
                <a:avLst/>
              </a:prstGeom>
              <a:solidFill>
                <a:schemeClr val="accent4"/>
              </a:solidFill>
              <a:ln w="12700" cap="flat" cmpd="sng">
                <a:solidFill>
                  <a:schemeClr val="accent5">
                    <a:alpha val="8392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36" name="Google Shape;1136;p27"/>
          <p:cNvSpPr txBox="1">
            <a:spLocks noGrp="1"/>
          </p:cNvSpPr>
          <p:nvPr>
            <p:ph type="body" idx="1"/>
          </p:nvPr>
        </p:nvSpPr>
        <p:spPr>
          <a:xfrm>
            <a:off x="877331" y="4695568"/>
            <a:ext cx="10676238" cy="1895711"/>
          </a:xfrm>
          <a:prstGeom prst="rect">
            <a:avLst/>
          </a:prstGeom>
        </p:spPr>
        <p:txBody>
          <a:bodyPr spcFirstLastPara="1" wrap="square" lIns="121900" tIns="121900" rIns="121900" bIns="121900" anchor="t" anchorCtr="0">
            <a:noAutofit/>
          </a:bodyPr>
          <a:lstStyle/>
          <a:p>
            <a:pPr>
              <a:buFont typeface="Wingdings" pitchFamily="2" charset="2"/>
              <a:buChar char="Ø"/>
            </a:pPr>
            <a:r>
              <a:rPr lang="en-US" dirty="0">
                <a:effectLst/>
                <a:latin typeface="Helvetica Neue" panose="02000503000000020004" pitchFamily="2" charset="0"/>
              </a:rPr>
              <a:t> Sentiment Analysis: Analyzing audience sentiments in IMDb reviews.</a:t>
            </a:r>
          </a:p>
          <a:p>
            <a:pPr>
              <a:buFont typeface="Wingdings" pitchFamily="2" charset="2"/>
              <a:buChar char="Ø"/>
            </a:pPr>
            <a:r>
              <a:rPr lang="en-US" dirty="0">
                <a:effectLst/>
                <a:latin typeface="Helvetica Neue" panose="02000503000000020004" pitchFamily="2" charset="0"/>
              </a:rPr>
              <a:t> Informing Filmmakers: Providing insights for more audience-centric content.</a:t>
            </a:r>
          </a:p>
          <a:p>
            <a:pPr>
              <a:buFont typeface="Wingdings" pitchFamily="2" charset="2"/>
              <a:buChar char="Ø"/>
            </a:pPr>
            <a:r>
              <a:rPr lang="en-US" dirty="0">
                <a:effectLst/>
                <a:latin typeface="Helvetica Neue" panose="02000503000000020004" pitchFamily="2" charset="0"/>
              </a:rPr>
              <a:t>Genre Patterns: Examining sentiment trends in specific movie genres.</a:t>
            </a:r>
          </a:p>
          <a:p>
            <a:pPr>
              <a:buFont typeface="Wingdings" pitchFamily="2" charset="2"/>
              <a:buChar char="Ø"/>
            </a:pPr>
            <a:r>
              <a:rPr lang="en-US" dirty="0">
                <a:effectLst/>
                <a:latin typeface="Helvetica Neue" panose="02000503000000020004" pitchFamily="2" charset="0"/>
              </a:rPr>
              <a:t> Impact on Ratings: Investigating sentiments' correlation with IMDb ratings.</a:t>
            </a:r>
          </a:p>
          <a:p>
            <a:pPr>
              <a:buFont typeface="Wingdings" pitchFamily="2" charset="2"/>
              <a:buChar char="Ø"/>
            </a:pPr>
            <a:endParaRPr lang="en-US" dirty="0">
              <a:effectLst/>
              <a:latin typeface="Helvetica Neue" panose="02000503000000020004" pitchFamily="2" charset="0"/>
            </a:endParaRPr>
          </a:p>
          <a:p>
            <a:pPr marL="0" lvl="0" indent="0" algn="ctr" rtl="0">
              <a:spcBef>
                <a:spcPts val="0"/>
              </a:spcBef>
              <a:spcAft>
                <a:spcPts val="2100"/>
              </a:spcAft>
              <a:buNone/>
            </a:pPr>
            <a:endParaRPr dirty="0"/>
          </a:p>
        </p:txBody>
      </p:sp>
      <p:sp>
        <p:nvSpPr>
          <p:cNvPr id="1137" name="Google Shape;1137;p27"/>
          <p:cNvSpPr txBox="1">
            <a:spLocks noGrp="1"/>
          </p:cNvSpPr>
          <p:nvPr>
            <p:ph type="title"/>
          </p:nvPr>
        </p:nvSpPr>
        <p:spPr>
          <a:xfrm>
            <a:off x="1573800" y="3314387"/>
            <a:ext cx="9044400" cy="2066100"/>
          </a:xfrm>
          <a:prstGeom prst="rect">
            <a:avLst/>
          </a:prstGeom>
        </p:spPr>
        <p:txBody>
          <a:bodyPr spcFirstLastPara="1" wrap="square" lIns="121900" tIns="121900" rIns="121900" bIns="121900" anchor="t" anchorCtr="0">
            <a:noAutofit/>
          </a:bodyPr>
          <a:lstStyle/>
          <a:p>
            <a:r>
              <a:rPr lang="en-US" sz="2800" dirty="0">
                <a:effectLst/>
                <a:latin typeface="Questrial" pitchFamily="2" charset="77"/>
                <a:ea typeface="Questrial" pitchFamily="2" charset="77"/>
                <a:cs typeface="Questrial" pitchFamily="2" charset="77"/>
              </a:rPr>
              <a:t>Explore sentiment in movie reviews using advanced NLP techniques.</a:t>
            </a:r>
            <a:br>
              <a:rPr lang="en-US" sz="2800" dirty="0">
                <a:effectLst/>
                <a:latin typeface="Questrial" pitchFamily="2" charset="77"/>
                <a:ea typeface="Questrial" pitchFamily="2" charset="77"/>
                <a:cs typeface="Questrial" pitchFamily="2" charset="77"/>
              </a:rPr>
            </a:br>
            <a:endParaRPr sz="2800" dirty="0">
              <a:latin typeface="Questrial" pitchFamily="2" charset="77"/>
              <a:ea typeface="Questrial" pitchFamily="2" charset="77"/>
              <a:cs typeface="Questrial" pitchFamily="2" charset="77"/>
            </a:endParaRPr>
          </a:p>
        </p:txBody>
      </p:sp>
      <p:sp>
        <p:nvSpPr>
          <p:cNvPr id="1138" name="Google Shape;1138;p27"/>
          <p:cNvSpPr/>
          <p:nvPr/>
        </p:nvSpPr>
        <p:spPr>
          <a:xfrm rot="-5">
            <a:off x="4415586" y="1677078"/>
            <a:ext cx="3999365" cy="1164307"/>
          </a:xfrm>
          <a:prstGeom prst="rect">
            <a:avLst/>
          </a:prstGeom>
        </p:spPr>
        <p:txBody>
          <a:bodyPr>
            <a:prstTxWarp prst="textPlain">
              <a:avLst/>
            </a:prstTxWarp>
          </a:bodyPr>
          <a:lstStyle/>
          <a:p>
            <a:pPr lvl="0" algn="ctr"/>
            <a:r>
              <a:rPr lang="en-US" i="1" dirty="0">
                <a:ln>
                  <a:noFill/>
                </a:ln>
                <a:solidFill>
                  <a:schemeClr val="dk1"/>
                </a:solidFill>
                <a:latin typeface="Annai MN" pitchFamily="2" charset="77"/>
                <a:ea typeface="Annai MN" pitchFamily="2" charset="77"/>
                <a:cs typeface="Annai MN" pitchFamily="2" charset="77"/>
              </a:rPr>
              <a:t>objective</a:t>
            </a:r>
            <a:endParaRPr i="1" dirty="0">
              <a:ln>
                <a:noFill/>
              </a:ln>
              <a:solidFill>
                <a:schemeClr val="dk1"/>
              </a:solidFill>
              <a:latin typeface="Annai MN" pitchFamily="2" charset="77"/>
              <a:ea typeface="Annai MN" pitchFamily="2" charset="77"/>
              <a:cs typeface="Annai MN" pitchFamily="2" charset="77"/>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28"/>
          <p:cNvSpPr txBox="1">
            <a:spLocks noGrp="1"/>
          </p:cNvSpPr>
          <p:nvPr>
            <p:ph type="title"/>
          </p:nvPr>
        </p:nvSpPr>
        <p:spPr>
          <a:xfrm>
            <a:off x="5054225" y="1421100"/>
            <a:ext cx="61785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3600" i="1" dirty="0">
                <a:solidFill>
                  <a:schemeClr val="bg1"/>
                </a:solidFill>
                <a:latin typeface="Chalkboard" panose="03050602040202020205" pitchFamily="66" charset="77"/>
                <a:ea typeface="Apple Symbols" panose="02000000000000000000" pitchFamily="2" charset="-79"/>
                <a:cs typeface="Apple Symbols" panose="02000000000000000000" pitchFamily="2" charset="-79"/>
              </a:rPr>
              <a:t>What is the Scope?</a:t>
            </a:r>
            <a:endParaRPr sz="3600" i="1" dirty="0">
              <a:solidFill>
                <a:schemeClr val="bg1"/>
              </a:solidFill>
              <a:latin typeface="Chalkboard" panose="03050602040202020205" pitchFamily="66" charset="77"/>
              <a:ea typeface="Apple Symbols" panose="02000000000000000000" pitchFamily="2" charset="-79"/>
              <a:cs typeface="Apple Symbols" panose="02000000000000000000" pitchFamily="2" charset="-79"/>
            </a:endParaRPr>
          </a:p>
        </p:txBody>
      </p:sp>
      <p:sp>
        <p:nvSpPr>
          <p:cNvPr id="1144" name="Google Shape;1144;p28"/>
          <p:cNvSpPr txBox="1">
            <a:spLocks noGrp="1"/>
          </p:cNvSpPr>
          <p:nvPr>
            <p:ph type="subTitle" idx="1"/>
          </p:nvPr>
        </p:nvSpPr>
        <p:spPr>
          <a:xfrm>
            <a:off x="4893276" y="2425298"/>
            <a:ext cx="6339449" cy="763501"/>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Relevant &amp; Valuable </a:t>
            </a:r>
            <a:endParaRPr dirty="0"/>
          </a:p>
        </p:txBody>
      </p:sp>
      <p:sp>
        <p:nvSpPr>
          <p:cNvPr id="1145" name="Google Shape;1145;p28"/>
          <p:cNvSpPr txBox="1">
            <a:spLocks noGrp="1"/>
          </p:cNvSpPr>
          <p:nvPr>
            <p:ph type="body" idx="2"/>
          </p:nvPr>
        </p:nvSpPr>
        <p:spPr>
          <a:xfrm>
            <a:off x="4744995" y="2940908"/>
            <a:ext cx="7154562" cy="2916195"/>
          </a:xfrm>
          <a:prstGeom prst="rect">
            <a:avLst/>
          </a:prstGeom>
        </p:spPr>
        <p:txBody>
          <a:bodyPr spcFirstLastPara="1" wrap="square" lIns="121900" tIns="121900" rIns="121900" bIns="121900" anchor="t" anchorCtr="0">
            <a:noAutofit/>
          </a:bodyPr>
          <a:lstStyle/>
          <a:p>
            <a:pPr>
              <a:buFont typeface="Wingdings" pitchFamily="2" charset="2"/>
              <a:buChar char="Ø"/>
            </a:pPr>
            <a:r>
              <a:rPr lang="en-US" sz="1600" b="1" dirty="0">
                <a:effectLst/>
                <a:latin typeface="Questrial" pitchFamily="2" charset="77"/>
                <a:ea typeface="Questrial" pitchFamily="2" charset="77"/>
                <a:cs typeface="Questrial" pitchFamily="2" charset="77"/>
              </a:rPr>
              <a:t>Audience Insights ,  Perception Understanding , Informed Filmmaking , Effective Marketing</a:t>
            </a:r>
          </a:p>
          <a:p>
            <a:pPr>
              <a:buFont typeface="Wingdings" pitchFamily="2" charset="2"/>
              <a:buChar char="Ø"/>
            </a:pPr>
            <a:endParaRPr lang="en-US" sz="800" dirty="0">
              <a:effectLst/>
              <a:latin typeface="Helvetica Neue" panose="02000503000000020004" pitchFamily="2" charset="0"/>
            </a:endParaRPr>
          </a:p>
          <a:p>
            <a:pPr>
              <a:buFont typeface="Wingdings" pitchFamily="2" charset="2"/>
              <a:buChar char="Ø"/>
            </a:pPr>
            <a:endParaRPr lang="en-US" sz="900" dirty="0">
              <a:effectLst/>
              <a:latin typeface="Helvetica Neue" panose="02000503000000020004" pitchFamily="2" charset="0"/>
            </a:endParaRPr>
          </a:p>
          <a:p>
            <a:pPr>
              <a:buFont typeface="Wingdings" pitchFamily="2" charset="2"/>
              <a:buChar char="Ø"/>
            </a:pPr>
            <a:endParaRPr lang="en-US" sz="1000" dirty="0">
              <a:effectLst/>
              <a:latin typeface="Helvetica Neue" panose="02000503000000020004" pitchFamily="2" charset="0"/>
            </a:endParaRPr>
          </a:p>
          <a:p>
            <a:pPr>
              <a:buFont typeface="Wingdings" pitchFamily="2" charset="2"/>
              <a:buChar char="Ø"/>
            </a:pPr>
            <a:endParaRPr lang="en-US" sz="1050" dirty="0">
              <a:effectLst/>
              <a:latin typeface="Helvetica Neue" panose="02000503000000020004" pitchFamily="2" charset="0"/>
            </a:endParaRPr>
          </a:p>
          <a:p>
            <a:pPr>
              <a:buFont typeface="Wingdings" pitchFamily="2" charset="2"/>
              <a:buChar char="Ø"/>
            </a:pPr>
            <a:r>
              <a:rPr lang="en-US" sz="1600" b="1" dirty="0">
                <a:effectLst/>
                <a:latin typeface="Questrial" pitchFamily="2" charset="77"/>
                <a:ea typeface="Questrial" pitchFamily="2" charset="77"/>
                <a:cs typeface="Questrial" pitchFamily="2" charset="77"/>
              </a:rPr>
              <a:t>Box Office Impact , Boost Sales , Precision Marketing , Targeted Promotion</a:t>
            </a:r>
          </a:p>
          <a:p>
            <a:pPr marL="101600" indent="0">
              <a:buNone/>
            </a:pPr>
            <a:br>
              <a:rPr lang="en-US" sz="1050" dirty="0">
                <a:effectLst/>
                <a:latin typeface="Helvetica Neue" panose="02000503000000020004" pitchFamily="2" charset="0"/>
              </a:rPr>
            </a:br>
            <a:endParaRPr lang="en-US" sz="1050" dirty="0">
              <a:effectLst/>
              <a:latin typeface="Helvetica Neue" panose="02000503000000020004"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9"/>
        <p:cNvGrpSpPr/>
        <p:nvPr/>
      </p:nvGrpSpPr>
      <p:grpSpPr>
        <a:xfrm>
          <a:off x="0" y="0"/>
          <a:ext cx="0" cy="0"/>
          <a:chOff x="0" y="0"/>
          <a:chExt cx="0" cy="0"/>
        </a:xfrm>
      </p:grpSpPr>
      <p:sp>
        <p:nvSpPr>
          <p:cNvPr id="1150" name="Google Shape;1150;p29"/>
          <p:cNvSpPr txBox="1">
            <a:spLocks noGrp="1"/>
          </p:cNvSpPr>
          <p:nvPr>
            <p:ph type="title"/>
          </p:nvPr>
        </p:nvSpPr>
        <p:spPr>
          <a:xfrm>
            <a:off x="428900" y="654909"/>
            <a:ext cx="11319000" cy="889688"/>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i="1" dirty="0">
                <a:solidFill>
                  <a:srgbClr val="92D050"/>
                </a:solidFill>
              </a:rPr>
              <a:t>Methodologies</a:t>
            </a:r>
            <a:endParaRPr i="1" dirty="0">
              <a:solidFill>
                <a:srgbClr val="92D050"/>
              </a:solidFill>
            </a:endParaRPr>
          </a:p>
        </p:txBody>
      </p:sp>
      <p:sp>
        <p:nvSpPr>
          <p:cNvPr id="1152" name="Google Shape;1152;p29"/>
          <p:cNvSpPr txBox="1">
            <a:spLocks noGrp="1"/>
          </p:cNvSpPr>
          <p:nvPr>
            <p:ph type="body" idx="1"/>
          </p:nvPr>
        </p:nvSpPr>
        <p:spPr>
          <a:xfrm>
            <a:off x="428900" y="1161535"/>
            <a:ext cx="4884505" cy="4769707"/>
          </a:xfrm>
          <a:prstGeom prst="rect">
            <a:avLst/>
          </a:prstGeom>
        </p:spPr>
        <p:txBody>
          <a:bodyPr spcFirstLastPara="1" wrap="square" lIns="121900" tIns="121900" rIns="121900" bIns="121900" anchor="t" anchorCtr="0">
            <a:noAutofit/>
          </a:bodyPr>
          <a:lstStyle/>
          <a:p>
            <a:pPr marL="342900" indent="-342900">
              <a:spcBef>
                <a:spcPts val="2100"/>
              </a:spcBef>
              <a:spcAft>
                <a:spcPts val="2100"/>
              </a:spcAft>
              <a:buFont typeface="Wingdings" pitchFamily="2" charset="2"/>
              <a:buChar char="v"/>
            </a:pPr>
            <a:r>
              <a:rPr lang="en-US" b="1" dirty="0">
                <a:effectLst/>
                <a:latin typeface="Questrial" pitchFamily="2" charset="77"/>
                <a:ea typeface="Questrial" pitchFamily="2" charset="77"/>
                <a:cs typeface="Questrial" pitchFamily="2" charset="77"/>
              </a:rPr>
              <a:t>Decision Tree</a:t>
            </a:r>
          </a:p>
          <a:p>
            <a:pPr marL="342900" indent="-342900">
              <a:spcBef>
                <a:spcPts val="2100"/>
              </a:spcBef>
              <a:spcAft>
                <a:spcPts val="2100"/>
              </a:spcAft>
              <a:buFont typeface="Wingdings" pitchFamily="2" charset="2"/>
              <a:buChar char="v"/>
            </a:pPr>
            <a:r>
              <a:rPr lang="en-US" b="1" dirty="0">
                <a:effectLst/>
                <a:latin typeface="Questrial" pitchFamily="2" charset="77"/>
                <a:ea typeface="Questrial" pitchFamily="2" charset="77"/>
                <a:cs typeface="Questrial" pitchFamily="2" charset="77"/>
              </a:rPr>
              <a:t> Naive Bayes</a:t>
            </a:r>
          </a:p>
          <a:p>
            <a:pPr marL="342900" indent="-342900">
              <a:spcBef>
                <a:spcPts val="2100"/>
              </a:spcBef>
              <a:spcAft>
                <a:spcPts val="2100"/>
              </a:spcAft>
              <a:buFont typeface="Wingdings" pitchFamily="2" charset="2"/>
              <a:buChar char="v"/>
            </a:pPr>
            <a:r>
              <a:rPr lang="en-US" b="1" dirty="0">
                <a:effectLst/>
                <a:latin typeface="Questrial" pitchFamily="2" charset="77"/>
                <a:ea typeface="Questrial" pitchFamily="2" charset="77"/>
                <a:cs typeface="Questrial" pitchFamily="2" charset="77"/>
              </a:rPr>
              <a:t>Neural Networks</a:t>
            </a:r>
          </a:p>
          <a:p>
            <a:pPr marL="342900" indent="-342900">
              <a:spcBef>
                <a:spcPts val="2100"/>
              </a:spcBef>
              <a:spcAft>
                <a:spcPts val="2100"/>
              </a:spcAft>
              <a:buFont typeface="Wingdings" pitchFamily="2" charset="2"/>
              <a:buChar char="v"/>
            </a:pPr>
            <a:r>
              <a:rPr lang="en-US" b="1" dirty="0">
                <a:effectLst/>
                <a:latin typeface="Questrial" pitchFamily="2" charset="77"/>
                <a:ea typeface="Questrial" pitchFamily="2" charset="77"/>
                <a:cs typeface="Questrial" pitchFamily="2" charset="77"/>
              </a:rPr>
              <a:t> SVM </a:t>
            </a:r>
          </a:p>
          <a:p>
            <a:pPr marL="342900" indent="-342900">
              <a:spcBef>
                <a:spcPts val="2100"/>
              </a:spcBef>
              <a:spcAft>
                <a:spcPts val="2100"/>
              </a:spcAft>
              <a:buFont typeface="Wingdings" pitchFamily="2" charset="2"/>
              <a:buChar char="v"/>
            </a:pPr>
            <a:r>
              <a:rPr lang="en-US" b="1" dirty="0" err="1">
                <a:effectLst/>
                <a:latin typeface="Questrial" pitchFamily="2" charset="77"/>
                <a:ea typeface="Questrial" pitchFamily="2" charset="77"/>
                <a:cs typeface="Questrial" pitchFamily="2" charset="77"/>
              </a:rPr>
              <a:t>XGBoost</a:t>
            </a:r>
            <a:r>
              <a:rPr lang="en-US" b="1" dirty="0">
                <a:effectLst/>
                <a:latin typeface="Questrial" pitchFamily="2" charset="77"/>
                <a:ea typeface="Questrial" pitchFamily="2" charset="77"/>
                <a:cs typeface="Questrial" pitchFamily="2" charset="77"/>
              </a:rPr>
              <a:t>.</a:t>
            </a:r>
          </a:p>
          <a:p>
            <a:pPr marL="342900" lvl="0" indent="-342900" algn="l" rtl="0">
              <a:spcBef>
                <a:spcPts val="2100"/>
              </a:spcBef>
              <a:spcAft>
                <a:spcPts val="2100"/>
              </a:spcAft>
              <a:buFont typeface="Wingdings" pitchFamily="2" charset="2"/>
              <a:buChar char="v"/>
            </a:pPr>
            <a:endParaRPr dirty="0"/>
          </a:p>
        </p:txBody>
      </p:sp>
      <p:sp>
        <p:nvSpPr>
          <p:cNvPr id="3" name="Text Placeholder 2">
            <a:extLst>
              <a:ext uri="{FF2B5EF4-FFF2-40B4-BE49-F238E27FC236}">
                <a16:creationId xmlns:a16="http://schemas.microsoft.com/office/drawing/2014/main" id="{3B8D57A0-765F-2B29-2661-E45B6DC44DDE}"/>
              </a:ext>
            </a:extLst>
          </p:cNvPr>
          <p:cNvSpPr>
            <a:spLocks noGrp="1"/>
          </p:cNvSpPr>
          <p:nvPr>
            <p:ph type="body" idx="2"/>
          </p:nvPr>
        </p:nvSpPr>
        <p:spPr>
          <a:xfrm>
            <a:off x="5622324" y="1297459"/>
            <a:ext cx="6125576" cy="4399006"/>
          </a:xfrm>
        </p:spPr>
        <p:txBody>
          <a:bodyPr/>
          <a:lstStyle/>
          <a:p>
            <a:r>
              <a:rPr lang="en-US" b="1" dirty="0">
                <a:effectLst/>
                <a:latin typeface="Questrial" pitchFamily="2" charset="77"/>
                <a:ea typeface="Questrial" pitchFamily="2" charset="77"/>
                <a:cs typeface="Questrial" pitchFamily="2" charset="77"/>
              </a:rPr>
              <a:t>Decision Tree</a:t>
            </a:r>
          </a:p>
          <a:p>
            <a:endParaRPr lang="en-US" dirty="0"/>
          </a:p>
        </p:txBody>
      </p:sp>
      <p:pic>
        <p:nvPicPr>
          <p:cNvPr id="4" name="Screen Recording 2023-12-09 at 2.31.32 AM.mov">
            <a:hlinkClick r:id="" action="ppaction://media"/>
            <a:extLst>
              <a:ext uri="{FF2B5EF4-FFF2-40B4-BE49-F238E27FC236}">
                <a16:creationId xmlns:a16="http://schemas.microsoft.com/office/drawing/2014/main" id="{E5E03996-7EB0-D81B-1588-EE52DDFA43A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808047" y="2187147"/>
            <a:ext cx="5754130" cy="323145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9"/>
        <p:cNvGrpSpPr/>
        <p:nvPr/>
      </p:nvGrpSpPr>
      <p:grpSpPr>
        <a:xfrm>
          <a:off x="0" y="0"/>
          <a:ext cx="0" cy="0"/>
          <a:chOff x="0" y="0"/>
          <a:chExt cx="0" cy="0"/>
        </a:xfrm>
      </p:grpSpPr>
      <p:sp>
        <p:nvSpPr>
          <p:cNvPr id="1150" name="Google Shape;1150;p29"/>
          <p:cNvSpPr txBox="1">
            <a:spLocks noGrp="1"/>
          </p:cNvSpPr>
          <p:nvPr>
            <p:ph type="title"/>
          </p:nvPr>
        </p:nvSpPr>
        <p:spPr>
          <a:xfrm>
            <a:off x="428900" y="654909"/>
            <a:ext cx="11319000" cy="889688"/>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i="1" dirty="0">
                <a:solidFill>
                  <a:srgbClr val="92D050"/>
                </a:solidFill>
              </a:rPr>
              <a:t>Methodologies</a:t>
            </a:r>
            <a:endParaRPr i="1" dirty="0">
              <a:solidFill>
                <a:srgbClr val="92D050"/>
              </a:solidFill>
            </a:endParaRPr>
          </a:p>
        </p:txBody>
      </p:sp>
      <p:sp>
        <p:nvSpPr>
          <p:cNvPr id="1152" name="Google Shape;1152;p29"/>
          <p:cNvSpPr txBox="1">
            <a:spLocks noGrp="1"/>
          </p:cNvSpPr>
          <p:nvPr>
            <p:ph type="body" idx="1"/>
          </p:nvPr>
        </p:nvSpPr>
        <p:spPr>
          <a:xfrm>
            <a:off x="428900" y="1408670"/>
            <a:ext cx="4884505" cy="4522572"/>
          </a:xfrm>
          <a:prstGeom prst="rect">
            <a:avLst/>
          </a:prstGeom>
        </p:spPr>
        <p:txBody>
          <a:bodyPr spcFirstLastPara="1" wrap="square" lIns="121900" tIns="121900" rIns="121900" bIns="121900" anchor="t" anchorCtr="0">
            <a:noAutofit/>
          </a:bodyPr>
          <a:lstStyle/>
          <a:p>
            <a:pPr marL="342900" lvl="0" indent="-342900" algn="l" rtl="0">
              <a:spcBef>
                <a:spcPts val="2100"/>
              </a:spcBef>
              <a:spcAft>
                <a:spcPts val="2100"/>
              </a:spcAft>
              <a:buFont typeface="Wingdings" pitchFamily="2" charset="2"/>
              <a:buChar char="v"/>
            </a:pPr>
            <a:r>
              <a:rPr lang="en-US" dirty="0"/>
              <a:t>Naïve bayes</a:t>
            </a:r>
            <a:endParaRPr dirty="0"/>
          </a:p>
        </p:txBody>
      </p:sp>
      <p:sp>
        <p:nvSpPr>
          <p:cNvPr id="3" name="Text Placeholder 2">
            <a:extLst>
              <a:ext uri="{FF2B5EF4-FFF2-40B4-BE49-F238E27FC236}">
                <a16:creationId xmlns:a16="http://schemas.microsoft.com/office/drawing/2014/main" id="{3B8D57A0-765F-2B29-2661-E45B6DC44DDE}"/>
              </a:ext>
            </a:extLst>
          </p:cNvPr>
          <p:cNvSpPr>
            <a:spLocks noGrp="1"/>
          </p:cNvSpPr>
          <p:nvPr>
            <p:ph type="body" idx="2"/>
          </p:nvPr>
        </p:nvSpPr>
        <p:spPr>
          <a:xfrm>
            <a:off x="5798610" y="1717589"/>
            <a:ext cx="5949290" cy="3978876"/>
          </a:xfrm>
        </p:spPr>
        <p:txBody>
          <a:bodyPr/>
          <a:lstStyle/>
          <a:p>
            <a:pPr>
              <a:buFont typeface="Wingdings" pitchFamily="2" charset="2"/>
              <a:buChar char="v"/>
            </a:pPr>
            <a:r>
              <a:rPr lang="en-US" b="1" dirty="0">
                <a:latin typeface="Questrial" pitchFamily="2" charset="77"/>
                <a:ea typeface="Questrial" pitchFamily="2" charset="77"/>
                <a:cs typeface="Questrial" pitchFamily="2" charset="77"/>
              </a:rPr>
              <a:t>Neural network</a:t>
            </a:r>
            <a:endParaRPr lang="en-US" b="1" dirty="0">
              <a:effectLst/>
              <a:latin typeface="Questrial" pitchFamily="2" charset="77"/>
              <a:ea typeface="Questrial" pitchFamily="2" charset="77"/>
              <a:cs typeface="Questrial" pitchFamily="2" charset="77"/>
            </a:endParaRPr>
          </a:p>
          <a:p>
            <a:endParaRPr lang="en-US" dirty="0"/>
          </a:p>
        </p:txBody>
      </p:sp>
      <p:pic>
        <p:nvPicPr>
          <p:cNvPr id="2" name="Screen Recording 2023-12-09 at 2.36.03 AM.mov">
            <a:hlinkClick r:id="" action="ppaction://media"/>
            <a:extLst>
              <a:ext uri="{FF2B5EF4-FFF2-40B4-BE49-F238E27FC236}">
                <a16:creationId xmlns:a16="http://schemas.microsoft.com/office/drawing/2014/main" id="{CE23A9C1-9542-D2C5-DA64-C3EE5CF797E1}"/>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29823" y="2570465"/>
            <a:ext cx="4967864" cy="2693514"/>
          </a:xfrm>
          <a:prstGeom prst="rect">
            <a:avLst/>
          </a:prstGeom>
        </p:spPr>
      </p:pic>
      <p:pic>
        <p:nvPicPr>
          <p:cNvPr id="5" name="Screen Recording 2023-12-09 at 2.34.15 AM">
            <a:hlinkClick r:id="" action="ppaction://media"/>
            <a:extLst>
              <a:ext uri="{FF2B5EF4-FFF2-40B4-BE49-F238E27FC236}">
                <a16:creationId xmlns:a16="http://schemas.microsoft.com/office/drawing/2014/main" id="{A2457E96-8396-9C60-6388-47CCE2F42042}"/>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5943677" y="2446639"/>
            <a:ext cx="5618500" cy="3261478"/>
          </a:xfrm>
          <a:prstGeom prst="rect">
            <a:avLst/>
          </a:prstGeom>
        </p:spPr>
      </p:pic>
    </p:spTree>
    <p:extLst>
      <p:ext uri="{BB962C8B-B14F-4D97-AF65-F5344CB8AC3E}">
        <p14:creationId xmlns:p14="http://schemas.microsoft.com/office/powerpoint/2010/main" val="3015199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66"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6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9"/>
        <p:cNvGrpSpPr/>
        <p:nvPr/>
      </p:nvGrpSpPr>
      <p:grpSpPr>
        <a:xfrm>
          <a:off x="0" y="0"/>
          <a:ext cx="0" cy="0"/>
          <a:chOff x="0" y="0"/>
          <a:chExt cx="0" cy="0"/>
        </a:xfrm>
      </p:grpSpPr>
      <p:sp>
        <p:nvSpPr>
          <p:cNvPr id="1150" name="Google Shape;1150;p29"/>
          <p:cNvSpPr txBox="1">
            <a:spLocks noGrp="1"/>
          </p:cNvSpPr>
          <p:nvPr>
            <p:ph type="title"/>
          </p:nvPr>
        </p:nvSpPr>
        <p:spPr>
          <a:xfrm>
            <a:off x="428900" y="654909"/>
            <a:ext cx="11319000" cy="889688"/>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i="1" dirty="0">
                <a:solidFill>
                  <a:srgbClr val="92D050"/>
                </a:solidFill>
              </a:rPr>
              <a:t>Methodologies</a:t>
            </a:r>
            <a:endParaRPr i="1" dirty="0">
              <a:solidFill>
                <a:srgbClr val="92D050"/>
              </a:solidFill>
            </a:endParaRPr>
          </a:p>
        </p:txBody>
      </p:sp>
      <p:sp>
        <p:nvSpPr>
          <p:cNvPr id="1152" name="Google Shape;1152;p29"/>
          <p:cNvSpPr txBox="1">
            <a:spLocks noGrp="1"/>
          </p:cNvSpPr>
          <p:nvPr>
            <p:ph type="body" idx="1"/>
          </p:nvPr>
        </p:nvSpPr>
        <p:spPr>
          <a:xfrm>
            <a:off x="428900" y="1408670"/>
            <a:ext cx="4884505" cy="4522572"/>
          </a:xfrm>
          <a:prstGeom prst="rect">
            <a:avLst/>
          </a:prstGeom>
        </p:spPr>
        <p:txBody>
          <a:bodyPr spcFirstLastPara="1" wrap="square" lIns="121900" tIns="121900" rIns="121900" bIns="121900" anchor="t" anchorCtr="0">
            <a:noAutofit/>
          </a:bodyPr>
          <a:lstStyle/>
          <a:p>
            <a:pPr marL="342900" lvl="0" indent="-342900" algn="l" rtl="0">
              <a:spcBef>
                <a:spcPts val="2100"/>
              </a:spcBef>
              <a:spcAft>
                <a:spcPts val="2100"/>
              </a:spcAft>
              <a:buFont typeface="Wingdings" pitchFamily="2" charset="2"/>
              <a:buChar char="v"/>
            </a:pPr>
            <a:r>
              <a:rPr lang="en-US" dirty="0"/>
              <a:t>SVM</a:t>
            </a:r>
            <a:endParaRPr dirty="0"/>
          </a:p>
        </p:txBody>
      </p:sp>
      <p:sp>
        <p:nvSpPr>
          <p:cNvPr id="3" name="Text Placeholder 2">
            <a:extLst>
              <a:ext uri="{FF2B5EF4-FFF2-40B4-BE49-F238E27FC236}">
                <a16:creationId xmlns:a16="http://schemas.microsoft.com/office/drawing/2014/main" id="{3B8D57A0-765F-2B29-2661-E45B6DC44DDE}"/>
              </a:ext>
            </a:extLst>
          </p:cNvPr>
          <p:cNvSpPr>
            <a:spLocks noGrp="1"/>
          </p:cNvSpPr>
          <p:nvPr>
            <p:ph type="body" idx="2"/>
          </p:nvPr>
        </p:nvSpPr>
        <p:spPr>
          <a:xfrm>
            <a:off x="5807676" y="1767015"/>
            <a:ext cx="5940224" cy="3929449"/>
          </a:xfrm>
        </p:spPr>
        <p:txBody>
          <a:bodyPr/>
          <a:lstStyle/>
          <a:p>
            <a:pPr>
              <a:buFont typeface="Wingdings" pitchFamily="2" charset="2"/>
              <a:buChar char="v"/>
            </a:pPr>
            <a:r>
              <a:rPr lang="en-US" b="1" dirty="0" err="1">
                <a:effectLst/>
                <a:latin typeface="Questrial" pitchFamily="2" charset="77"/>
                <a:ea typeface="Questrial" pitchFamily="2" charset="77"/>
                <a:cs typeface="Questrial" pitchFamily="2" charset="77"/>
              </a:rPr>
              <a:t>Xgboost</a:t>
            </a:r>
            <a:endParaRPr lang="en-US" b="1" dirty="0">
              <a:effectLst/>
              <a:latin typeface="Questrial" pitchFamily="2" charset="77"/>
              <a:ea typeface="Questrial" pitchFamily="2" charset="77"/>
              <a:cs typeface="Questrial" pitchFamily="2" charset="77"/>
            </a:endParaRPr>
          </a:p>
          <a:p>
            <a:endParaRPr lang="en-US" dirty="0"/>
          </a:p>
        </p:txBody>
      </p:sp>
      <p:pic>
        <p:nvPicPr>
          <p:cNvPr id="4" name="Screen Recording 2023-12-09 at 2.35.18 AM">
            <a:hlinkClick r:id="" action="ppaction://media"/>
            <a:extLst>
              <a:ext uri="{FF2B5EF4-FFF2-40B4-BE49-F238E27FC236}">
                <a16:creationId xmlns:a16="http://schemas.microsoft.com/office/drawing/2014/main" id="{73426418-1B3B-88F6-3F0D-EE4B7CEDFCFB}"/>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333632" y="2434281"/>
            <a:ext cx="4981660" cy="3496961"/>
          </a:xfrm>
          <a:prstGeom prst="rect">
            <a:avLst/>
          </a:prstGeom>
        </p:spPr>
      </p:pic>
      <p:pic>
        <p:nvPicPr>
          <p:cNvPr id="6" name="Screen Recording 2023-12-09 at 9.57.56 AM">
            <a:hlinkClick r:id="" action="ppaction://media"/>
            <a:extLst>
              <a:ext uri="{FF2B5EF4-FFF2-40B4-BE49-F238E27FC236}">
                <a16:creationId xmlns:a16="http://schemas.microsoft.com/office/drawing/2014/main" id="{C71410E6-DE92-D85D-9683-44E8C853C9E9}"/>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6314303" y="2379189"/>
            <a:ext cx="4687635" cy="3539693"/>
          </a:xfrm>
          <a:prstGeom prst="rect">
            <a:avLst/>
          </a:prstGeom>
        </p:spPr>
      </p:pic>
    </p:spTree>
    <p:extLst>
      <p:ext uri="{BB962C8B-B14F-4D97-AF65-F5344CB8AC3E}">
        <p14:creationId xmlns:p14="http://schemas.microsoft.com/office/powerpoint/2010/main" val="502986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33"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355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6"/>
                </p:tgtEl>
              </p:cMediaNode>
            </p:video>
            <p:seq concurrent="1" nextAc="seek">
              <p:cTn id="18" restart="whenNotActive" fill="hold" evtFilter="cancelBubble" nodeType="interactiveSeq">
                <p:stCondLst>
                  <p:cond evt="onClick" delay="0">
                    <p:tgtEl>
                      <p:spTgt spid="6"/>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6"/>
        <p:cNvGrpSpPr/>
        <p:nvPr/>
      </p:nvGrpSpPr>
      <p:grpSpPr>
        <a:xfrm>
          <a:off x="0" y="0"/>
          <a:ext cx="0" cy="0"/>
          <a:chOff x="0" y="0"/>
          <a:chExt cx="0" cy="0"/>
        </a:xfrm>
      </p:grpSpPr>
      <p:sp>
        <p:nvSpPr>
          <p:cNvPr id="1157" name="Google Shape;1157;p30"/>
          <p:cNvSpPr txBox="1">
            <a:spLocks noGrp="1"/>
          </p:cNvSpPr>
          <p:nvPr>
            <p:ph type="title"/>
          </p:nvPr>
        </p:nvSpPr>
        <p:spPr>
          <a:xfrm>
            <a:off x="3237470" y="1235676"/>
            <a:ext cx="8859795" cy="3867666"/>
          </a:xfrm>
          <a:prstGeom prst="rect">
            <a:avLst/>
          </a:prstGeom>
        </p:spPr>
        <p:txBody>
          <a:bodyPr spcFirstLastPara="1" wrap="square" lIns="121900" tIns="121900" rIns="121900" bIns="121900" anchor="t" anchorCtr="0">
            <a:noAutofit/>
          </a:bodyPr>
          <a:lstStyle/>
          <a:p>
            <a:pPr algn="l"/>
            <a:r>
              <a:rPr lang="en-US" sz="2000" i="1" dirty="0">
                <a:solidFill>
                  <a:srgbClr val="8B38C3"/>
                </a:solidFill>
                <a:latin typeface="Calibri" panose="020F0502020204030204" pitchFamily="34" charset="0"/>
                <a:cs typeface="Calibri" panose="020F0502020204030204" pitchFamily="34" charset="0"/>
              </a:rPr>
              <a:t>=&gt; The main corner that we touch for any of the predictions is with a dataset.</a:t>
            </a:r>
            <a:br>
              <a:rPr lang="en-US" sz="2000" i="1" dirty="0">
                <a:solidFill>
                  <a:srgbClr val="8B38C3"/>
                </a:solidFill>
                <a:latin typeface="Calibri" panose="020F0502020204030204" pitchFamily="34" charset="0"/>
                <a:cs typeface="Calibri" panose="020F0502020204030204" pitchFamily="34" charset="0"/>
              </a:rPr>
            </a:br>
            <a:r>
              <a:rPr lang="en-US" sz="2000" i="1" dirty="0">
                <a:solidFill>
                  <a:srgbClr val="8B38C3"/>
                </a:solidFill>
                <a:latin typeface="Calibri" panose="020F0502020204030204" pitchFamily="34" charset="0"/>
                <a:cs typeface="Calibri" panose="020F0502020204030204" pitchFamily="34" charset="0"/>
              </a:rPr>
              <a:t>	-&gt; </a:t>
            </a:r>
            <a:r>
              <a:rPr lang="en-US" sz="2000" i="1" dirty="0" err="1">
                <a:solidFill>
                  <a:srgbClr val="8B38C3"/>
                </a:solidFill>
                <a:latin typeface="Calibri" panose="020F0502020204030204" pitchFamily="34" charset="0"/>
                <a:cs typeface="Calibri" panose="020F0502020204030204" pitchFamily="34" charset="0"/>
              </a:rPr>
              <a:t>Imdb</a:t>
            </a:r>
            <a:r>
              <a:rPr lang="en-US" sz="2000" i="1" dirty="0">
                <a:solidFill>
                  <a:srgbClr val="8B38C3"/>
                </a:solidFill>
                <a:latin typeface="Calibri" panose="020F0502020204030204" pitchFamily="34" charset="0"/>
                <a:cs typeface="Calibri" panose="020F0502020204030204" pitchFamily="34" charset="0"/>
              </a:rPr>
              <a:t> dataset</a:t>
            </a:r>
            <a:br>
              <a:rPr lang="en-US" sz="2000" i="1" dirty="0">
                <a:solidFill>
                  <a:srgbClr val="8B38C3"/>
                </a:solidFill>
                <a:latin typeface="Calibri" panose="020F0502020204030204" pitchFamily="34" charset="0"/>
                <a:cs typeface="Calibri" panose="020F0502020204030204" pitchFamily="34" charset="0"/>
              </a:rPr>
            </a:br>
            <a:r>
              <a:rPr lang="en-US" sz="2000" i="1" dirty="0">
                <a:solidFill>
                  <a:srgbClr val="8B38C3"/>
                </a:solidFill>
                <a:latin typeface="Calibri" panose="020F0502020204030204" pitchFamily="34" charset="0"/>
                <a:cs typeface="Calibri" panose="020F0502020204030204" pitchFamily="34" charset="0"/>
              </a:rPr>
              <a:t>=&gt; </a:t>
            </a:r>
            <a:r>
              <a:rPr lang="en-US" sz="2000" i="1" dirty="0">
                <a:solidFill>
                  <a:schemeClr val="bg1">
                    <a:lumMod val="95000"/>
                    <a:lumOff val="5000"/>
                  </a:schemeClr>
                </a:solidFill>
                <a:latin typeface="Calibri" panose="020F0502020204030204" pitchFamily="34" charset="0"/>
                <a:cs typeface="Calibri" panose="020F0502020204030204" pitchFamily="34" charset="0"/>
              </a:rPr>
              <a:t>Text cleaning</a:t>
            </a:r>
            <a:r>
              <a:rPr lang="en-US" sz="2000" i="1" dirty="0">
                <a:solidFill>
                  <a:srgbClr val="8B38C3"/>
                </a:solidFill>
                <a:latin typeface="Calibri" panose="020F0502020204030204" pitchFamily="34" charset="0"/>
                <a:cs typeface="Calibri" panose="020F0502020204030204" pitchFamily="34" charset="0"/>
              </a:rPr>
              <a:t>: </a:t>
            </a:r>
            <a:r>
              <a:rPr lang="en-US" sz="2000" i="1" dirty="0">
                <a:solidFill>
                  <a:srgbClr val="8B38C3"/>
                </a:solidFill>
                <a:effectLst/>
                <a:latin typeface="Calibri" panose="020F0502020204030204" pitchFamily="34" charset="0"/>
                <a:cs typeface="Calibri" panose="020F0502020204030204" pitchFamily="34" charset="0"/>
              </a:rPr>
              <a:t>Cleaning up words: Making sure the words make sense for our computers</a:t>
            </a:r>
            <a:br>
              <a:rPr lang="en-US" sz="2000" i="1" dirty="0">
                <a:solidFill>
                  <a:srgbClr val="8B38C3"/>
                </a:solidFill>
                <a:effectLst/>
                <a:latin typeface="Calibri" panose="020F0502020204030204" pitchFamily="34" charset="0"/>
                <a:cs typeface="Calibri" panose="020F0502020204030204" pitchFamily="34" charset="0"/>
              </a:rPr>
            </a:br>
            <a:r>
              <a:rPr lang="en-US" sz="2000" i="1" dirty="0">
                <a:solidFill>
                  <a:srgbClr val="8B38C3"/>
                </a:solidFill>
                <a:effectLst/>
                <a:latin typeface="Calibri" panose="020F0502020204030204" pitchFamily="34" charset="0"/>
                <a:cs typeface="Calibri" panose="020F0502020204030204" pitchFamily="34" charset="0"/>
              </a:rPr>
              <a:t>=&gt; </a:t>
            </a:r>
            <a:r>
              <a:rPr lang="en-US" sz="2000" i="1" dirty="0">
                <a:solidFill>
                  <a:schemeClr val="bg1"/>
                </a:solidFill>
                <a:latin typeface="Calibri" panose="020F0502020204030204" pitchFamily="34" charset="0"/>
                <a:cs typeface="Calibri" panose="020F0502020204030204" pitchFamily="34" charset="0"/>
              </a:rPr>
              <a:t>T</a:t>
            </a:r>
            <a:r>
              <a:rPr lang="en-US" sz="2000" i="1" dirty="0">
                <a:solidFill>
                  <a:schemeClr val="bg1"/>
                </a:solidFill>
                <a:effectLst/>
                <a:latin typeface="Calibri" panose="020F0502020204030204" pitchFamily="34" charset="0"/>
                <a:cs typeface="Calibri" panose="020F0502020204030204" pitchFamily="34" charset="0"/>
              </a:rPr>
              <a:t>okenization</a:t>
            </a:r>
            <a:r>
              <a:rPr lang="en-US" sz="2000" i="1" dirty="0">
                <a:solidFill>
                  <a:srgbClr val="8B38C3"/>
                </a:solidFill>
                <a:effectLst/>
                <a:latin typeface="Calibri" panose="020F0502020204030204" pitchFamily="34" charset="0"/>
                <a:cs typeface="Calibri" panose="020F0502020204030204" pitchFamily="34" charset="0"/>
              </a:rPr>
              <a:t>: Breaking into Words: Turning sentences into individual words, making it easier for the computer to understand</a:t>
            </a:r>
            <a:br>
              <a:rPr lang="en-US" sz="2000" i="1" dirty="0">
                <a:solidFill>
                  <a:srgbClr val="8B38C3"/>
                </a:solidFill>
                <a:effectLst/>
                <a:latin typeface="Calibri" panose="020F0502020204030204" pitchFamily="34" charset="0"/>
                <a:cs typeface="Calibri" panose="020F0502020204030204" pitchFamily="34" charset="0"/>
              </a:rPr>
            </a:br>
            <a:r>
              <a:rPr lang="en-US" sz="2000" i="1" dirty="0">
                <a:solidFill>
                  <a:srgbClr val="8B38C3"/>
                </a:solidFill>
                <a:effectLst/>
                <a:latin typeface="Calibri" panose="020F0502020204030204" pitchFamily="34" charset="0"/>
                <a:cs typeface="Calibri" panose="020F0502020204030204" pitchFamily="34" charset="0"/>
              </a:rPr>
              <a:t>=&gt; </a:t>
            </a:r>
            <a:r>
              <a:rPr lang="en-US" sz="2000" i="1" dirty="0">
                <a:solidFill>
                  <a:schemeClr val="bg1">
                    <a:lumMod val="95000"/>
                    <a:lumOff val="5000"/>
                  </a:schemeClr>
                </a:solidFill>
                <a:effectLst/>
                <a:latin typeface="Calibri" panose="020F0502020204030204" pitchFamily="34" charset="0"/>
                <a:cs typeface="Calibri" panose="020F0502020204030204" pitchFamily="34" charset="0"/>
              </a:rPr>
              <a:t>Vectorization: </a:t>
            </a:r>
            <a:r>
              <a:rPr lang="en-US" sz="2000" i="1" dirty="0">
                <a:solidFill>
                  <a:srgbClr val="8B38C3"/>
                </a:solidFill>
                <a:effectLst/>
                <a:latin typeface="Calibri" panose="020F0502020204030204" pitchFamily="34" charset="0"/>
                <a:cs typeface="Calibri" panose="020F0502020204030204" pitchFamily="34" charset="0"/>
              </a:rPr>
              <a:t>Turning Words into Numbers: Converting words into numerical vectors so our computer models can process and analyze them</a:t>
            </a:r>
            <a:br>
              <a:rPr lang="en-US" sz="2000" i="1" dirty="0">
                <a:solidFill>
                  <a:srgbClr val="8B38C3"/>
                </a:solidFill>
                <a:effectLst/>
                <a:latin typeface="Calibri" panose="020F0502020204030204" pitchFamily="34" charset="0"/>
                <a:cs typeface="Calibri" panose="020F0502020204030204" pitchFamily="34" charset="0"/>
              </a:rPr>
            </a:br>
            <a:r>
              <a:rPr lang="en-US" sz="2000" i="1" dirty="0">
                <a:solidFill>
                  <a:srgbClr val="8B38C3"/>
                </a:solidFill>
                <a:effectLst/>
                <a:latin typeface="Calibri" panose="020F0502020204030204" pitchFamily="34" charset="0"/>
                <a:cs typeface="Calibri" panose="020F0502020204030204" pitchFamily="34" charset="0"/>
              </a:rPr>
              <a:t>=&gt; Seeing if our models are right: We're using some measurements like accuracy, precision, recall, and F1 score to check.</a:t>
            </a:r>
            <a:br>
              <a:rPr lang="en-US" sz="2000" i="1" dirty="0">
                <a:solidFill>
                  <a:srgbClr val="8B38C3"/>
                </a:solidFill>
                <a:effectLst/>
                <a:latin typeface="Helvetica Neue" panose="02000503000000020004" pitchFamily="2" charset="0"/>
              </a:rPr>
            </a:br>
            <a:br>
              <a:rPr lang="en-US" sz="2000" i="1" dirty="0">
                <a:solidFill>
                  <a:srgbClr val="8B38C3"/>
                </a:solidFill>
                <a:effectLst/>
                <a:latin typeface="Calibri" panose="020F0502020204030204" pitchFamily="34" charset="0"/>
                <a:cs typeface="Calibri" panose="020F0502020204030204" pitchFamily="34" charset="0"/>
              </a:rPr>
            </a:br>
            <a:br>
              <a:rPr lang="en-US" sz="2000" i="1" dirty="0">
                <a:solidFill>
                  <a:srgbClr val="8B38C3"/>
                </a:solidFill>
                <a:effectLst/>
                <a:latin typeface="Calibri" panose="020F0502020204030204" pitchFamily="34" charset="0"/>
                <a:cs typeface="Calibri" panose="020F0502020204030204" pitchFamily="34" charset="0"/>
              </a:rPr>
            </a:br>
            <a:br>
              <a:rPr lang="en-US" sz="2000" i="1" dirty="0">
                <a:solidFill>
                  <a:srgbClr val="8B38C3"/>
                </a:solidFill>
                <a:latin typeface="Calibri" panose="020F0502020204030204" pitchFamily="34" charset="0"/>
                <a:cs typeface="Calibri" panose="020F0502020204030204" pitchFamily="34" charset="0"/>
              </a:rPr>
            </a:br>
            <a:endParaRPr sz="2000" i="1" dirty="0">
              <a:solidFill>
                <a:srgbClr val="8B38C3"/>
              </a:solidFill>
              <a:latin typeface="Calibri" panose="020F0502020204030204" pitchFamily="34" charset="0"/>
              <a:cs typeface="Calibri" panose="020F0502020204030204" pitchFamily="34" charset="0"/>
            </a:endParaRPr>
          </a:p>
        </p:txBody>
      </p:sp>
      <p:sp>
        <p:nvSpPr>
          <p:cNvPr id="2" name="Google Shape;1157;p30">
            <a:extLst>
              <a:ext uri="{FF2B5EF4-FFF2-40B4-BE49-F238E27FC236}">
                <a16:creationId xmlns:a16="http://schemas.microsoft.com/office/drawing/2014/main" id="{D2DA0292-3BB4-F526-FAF5-1816834B584F}"/>
              </a:ext>
            </a:extLst>
          </p:cNvPr>
          <p:cNvSpPr txBox="1">
            <a:spLocks/>
          </p:cNvSpPr>
          <p:nvPr/>
        </p:nvSpPr>
        <p:spPr>
          <a:xfrm>
            <a:off x="2713453" y="370702"/>
            <a:ext cx="8621423" cy="1037967"/>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1pPr>
            <a:lvl2pPr marR="0" lvl="1"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2pPr>
            <a:lvl3pPr marR="0" lvl="2"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3pPr>
            <a:lvl4pPr marR="0" lvl="3"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4pPr>
            <a:lvl5pPr marR="0" lvl="4"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5pPr>
            <a:lvl6pPr marR="0" lvl="5"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6pPr>
            <a:lvl7pPr marR="0" lvl="6"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7pPr>
            <a:lvl8pPr marR="0" lvl="7"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8pPr>
            <a:lvl9pPr marR="0" lvl="8" algn="ctr" rtl="0">
              <a:lnSpc>
                <a:spcPct val="100000"/>
              </a:lnSpc>
              <a:spcBef>
                <a:spcPts val="0"/>
              </a:spcBef>
              <a:spcAft>
                <a:spcPts val="0"/>
              </a:spcAft>
              <a:buClr>
                <a:schemeClr val="lt1"/>
              </a:buClr>
              <a:buSzPts val="5000"/>
              <a:buFont typeface="Rubik"/>
              <a:buNone/>
              <a:defRPr sz="5000" b="1" i="0" u="none" strike="noStrike" cap="none">
                <a:solidFill>
                  <a:schemeClr val="lt1"/>
                </a:solidFill>
                <a:latin typeface="Rubik"/>
                <a:ea typeface="Rubik"/>
                <a:cs typeface="Rubik"/>
                <a:sym typeface="Rubik"/>
              </a:defRPr>
            </a:lvl9pPr>
          </a:lstStyle>
          <a:p>
            <a:pPr algn="ctr"/>
            <a:r>
              <a:rPr lang="en-US" sz="2800" i="1" dirty="0">
                <a:solidFill>
                  <a:schemeClr val="bg1">
                    <a:lumMod val="95000"/>
                    <a:lumOff val="5000"/>
                  </a:schemeClr>
                </a:solidFill>
                <a:latin typeface="Calibri" panose="020F0502020204030204" pitchFamily="34" charset="0"/>
                <a:ea typeface="Questrial" pitchFamily="2" charset="77"/>
                <a:cs typeface="Calibri" panose="020F0502020204030204" pitchFamily="34" charset="0"/>
              </a:rPr>
              <a:t>Data Pre-processing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D5614001-A9DC-335D-5A28-0ED0C4D35E87}"/>
              </a:ext>
            </a:extLst>
          </p:cNvPr>
          <p:cNvSpPr>
            <a:spLocks noGrp="1"/>
          </p:cNvSpPr>
          <p:nvPr>
            <p:ph type="subTitle" idx="1"/>
          </p:nvPr>
        </p:nvSpPr>
        <p:spPr/>
        <p:txBody>
          <a:bodyPr/>
          <a:lstStyle/>
          <a:p>
            <a:r>
              <a:rPr lang="en-US" dirty="0"/>
              <a:t>Neural Network:</a:t>
            </a:r>
          </a:p>
        </p:txBody>
      </p:sp>
      <p:sp>
        <p:nvSpPr>
          <p:cNvPr id="3" name="Title 2">
            <a:extLst>
              <a:ext uri="{FF2B5EF4-FFF2-40B4-BE49-F238E27FC236}">
                <a16:creationId xmlns:a16="http://schemas.microsoft.com/office/drawing/2014/main" id="{A27C7F03-661F-0471-4F65-CEC71C8F8F88}"/>
              </a:ext>
            </a:extLst>
          </p:cNvPr>
          <p:cNvSpPr>
            <a:spLocks noGrp="1"/>
          </p:cNvSpPr>
          <p:nvPr>
            <p:ph type="title"/>
          </p:nvPr>
        </p:nvSpPr>
        <p:spPr/>
        <p:txBody>
          <a:bodyPr/>
          <a:lstStyle/>
          <a:p>
            <a:r>
              <a:rPr lang="en-US" dirty="0"/>
              <a:t>Methodologies:</a:t>
            </a:r>
          </a:p>
        </p:txBody>
      </p:sp>
      <p:sp>
        <p:nvSpPr>
          <p:cNvPr id="4" name="Text Placeholder 3">
            <a:extLst>
              <a:ext uri="{FF2B5EF4-FFF2-40B4-BE49-F238E27FC236}">
                <a16:creationId xmlns:a16="http://schemas.microsoft.com/office/drawing/2014/main" id="{9128AC23-F4A5-5515-1CFD-FDCAB11C76E2}"/>
              </a:ext>
            </a:extLst>
          </p:cNvPr>
          <p:cNvSpPr>
            <a:spLocks noGrp="1"/>
          </p:cNvSpPr>
          <p:nvPr>
            <p:ph type="body" idx="2"/>
          </p:nvPr>
        </p:nvSpPr>
        <p:spPr>
          <a:xfrm>
            <a:off x="5054224" y="3131075"/>
            <a:ext cx="6955523" cy="3071762"/>
          </a:xfrm>
        </p:spPr>
        <p:txBody>
          <a:bodyPr/>
          <a:lstStyle/>
          <a:p>
            <a:pPr marL="101600" indent="0">
              <a:buNone/>
            </a:pPr>
            <a:r>
              <a:rPr lang="en-US" sz="1200" dirty="0"/>
              <a:t>A neural network is a method in artificial intelligence that teaches computers to process data in a way that is inspired by the human brain. It is a type of machine learning process, called deep learning, that uses interconnected nodes or neurons in a layered structure that resembles the human brain. We have implemented a simple single hidden layer in our implementation.</a:t>
            </a:r>
          </a:p>
          <a:p>
            <a:pPr marL="101600" indent="0">
              <a:buNone/>
            </a:pPr>
            <a:r>
              <a:rPr lang="en-US" b="1" dirty="0"/>
              <a:t>Naïve Bayes:</a:t>
            </a:r>
          </a:p>
          <a:p>
            <a:pPr marL="101600" indent="0">
              <a:buNone/>
            </a:pPr>
            <a:r>
              <a:rPr lang="en-US" sz="1200" dirty="0"/>
              <a:t>Naïve Bayes is a simple learning algorithm that utilizes Bayes rule together with a strong assumption that the attributes are conditionally independent.</a:t>
            </a:r>
          </a:p>
          <a:p>
            <a:pPr marL="101600" indent="0">
              <a:buNone/>
            </a:pPr>
            <a:r>
              <a:rPr lang="en-US" b="1" dirty="0"/>
              <a:t>SVM:</a:t>
            </a:r>
          </a:p>
          <a:p>
            <a:pPr marL="101600" indent="0">
              <a:buNone/>
            </a:pPr>
            <a:r>
              <a:rPr lang="en-US" sz="1200" dirty="0"/>
              <a:t>A support vector machine (SVM) is a type of supervised learning algorithm used in machine learning to solve classification and regression tasks; SVMs are particularly good at solving binary classification problems, which require classifying the elements of a data set into two groups.</a:t>
            </a:r>
          </a:p>
          <a:p>
            <a:pPr marL="101600" indent="0">
              <a:buNone/>
            </a:pPr>
            <a:endParaRPr lang="en-US" b="1" dirty="0"/>
          </a:p>
        </p:txBody>
      </p:sp>
    </p:spTree>
    <p:extLst>
      <p:ext uri="{BB962C8B-B14F-4D97-AF65-F5344CB8AC3E}">
        <p14:creationId xmlns:p14="http://schemas.microsoft.com/office/powerpoint/2010/main" val="3951463487"/>
      </p:ext>
    </p:extLst>
  </p:cSld>
  <p:clrMapOvr>
    <a:masterClrMapping/>
  </p:clrMapOvr>
</p:sld>
</file>

<file path=ppt/theme/theme1.xml><?xml version="1.0" encoding="utf-8"?>
<a:theme xmlns:a="http://schemas.openxmlformats.org/drawingml/2006/main" name="SlidesMania">
  <a:themeElements>
    <a:clrScheme name="Simple Light">
      <a:dk1>
        <a:srgbClr val="FFFFFF"/>
      </a:dk1>
      <a:lt1>
        <a:srgbClr val="000000"/>
      </a:lt1>
      <a:dk2>
        <a:srgbClr val="FFFFFF"/>
      </a:dk2>
      <a:lt2>
        <a:srgbClr val="F3F3F3"/>
      </a:lt2>
      <a:accent1>
        <a:srgbClr val="FFFFFF"/>
      </a:accent1>
      <a:accent2>
        <a:srgbClr val="222325"/>
      </a:accent2>
      <a:accent3>
        <a:srgbClr val="191919"/>
      </a:accent3>
      <a:accent4>
        <a:srgbClr val="4A4A4A"/>
      </a:accent4>
      <a:accent5>
        <a:srgbClr val="949494"/>
      </a:accent5>
      <a:accent6>
        <a:srgbClr val="262629"/>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717</TotalTime>
  <Words>740</Words>
  <Application>Microsoft Macintosh PowerPoint</Application>
  <PresentationFormat>Widescreen</PresentationFormat>
  <Paragraphs>84</Paragraphs>
  <Slides>23</Slides>
  <Notes>16</Notes>
  <HiddenSlides>0</HiddenSlides>
  <MMClips>5</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23</vt:i4>
      </vt:variant>
    </vt:vector>
  </HeadingPairs>
  <TitlesOfParts>
    <vt:vector size="35" baseType="lpstr">
      <vt:lpstr>Arial</vt:lpstr>
      <vt:lpstr>Helvetica Neue</vt:lpstr>
      <vt:lpstr>Architects Daughter</vt:lpstr>
      <vt:lpstr>Abril Fatface</vt:lpstr>
      <vt:lpstr>Chalkboard</vt:lpstr>
      <vt:lpstr>Aldrich</vt:lpstr>
      <vt:lpstr>Annai MN</vt:lpstr>
      <vt:lpstr>Calibri</vt:lpstr>
      <vt:lpstr>Rubik</vt:lpstr>
      <vt:lpstr>Wingdings</vt:lpstr>
      <vt:lpstr>Questrial</vt:lpstr>
      <vt:lpstr>SlidesMania</vt:lpstr>
      <vt:lpstr>Sentimental Analysis  on Movie Reviews      Unveiling Audience Perspectives in the Film Industry </vt:lpstr>
      <vt:lpstr>In Today’s movie</vt:lpstr>
      <vt:lpstr>Explore sentiment in movie reviews using advanced NLP techniques. </vt:lpstr>
      <vt:lpstr>What is the Scope?</vt:lpstr>
      <vt:lpstr>Methodologies</vt:lpstr>
      <vt:lpstr>Methodologies</vt:lpstr>
      <vt:lpstr>Methodologies</vt:lpstr>
      <vt:lpstr>=&gt; The main corner that we touch for any of the predictions is with a dataset.  -&gt; Imdb dataset =&gt; Text cleaning: Cleaning up words: Making sure the words make sense for our computers =&gt; Tokenization: Breaking into Words: Turning sentences into individual words, making it easier for the computer to understand =&gt; Vectorization: Turning Words into Numbers: Converting words into numerical vectors so our computer models can process and analyze them =&gt; Seeing if our models are right: We're using some measurements like accuracy, precision, recall, and F1 score to check.    </vt:lpstr>
      <vt:lpstr>Methodologies:</vt:lpstr>
      <vt:lpstr>Methodologies:</vt:lpstr>
      <vt:lpstr>Results:</vt:lpstr>
      <vt:lpstr>Results:</vt:lpstr>
      <vt:lpstr>Results:</vt:lpstr>
      <vt:lpstr>Results:</vt:lpstr>
      <vt:lpstr>Results:</vt:lpstr>
      <vt:lpstr>Results:</vt:lpstr>
      <vt:lpstr>Final Results</vt:lpstr>
      <vt:lpstr>PowerPoint Presentation</vt:lpstr>
      <vt:lpstr>PowerPoint Presentation</vt:lpstr>
      <vt:lpstr>PowerPoint Presentation</vt:lpstr>
      <vt:lpstr>PowerPoint Presentation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Sentimental Analysis  on Movie Reviews</dc:title>
  <cp:lastModifiedBy>Pothuru, Bhanu Pravallika</cp:lastModifiedBy>
  <cp:revision>25</cp:revision>
  <dcterms:modified xsi:type="dcterms:W3CDTF">2024-06-24T19:40:59Z</dcterms:modified>
</cp:coreProperties>
</file>